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5"/>
  </p:sldMasterIdLst>
  <p:notesMasterIdLst>
    <p:notesMasterId r:id="rId13"/>
  </p:notesMasterIdLst>
  <p:handoutMasterIdLst>
    <p:handoutMasterId r:id="rId14"/>
  </p:handoutMasterIdLst>
  <p:sldIdLst>
    <p:sldId id="463" r:id="rId6"/>
    <p:sldId id="561" r:id="rId7"/>
    <p:sldId id="1056" r:id="rId8"/>
    <p:sldId id="1053" r:id="rId9"/>
    <p:sldId id="1057" r:id="rId10"/>
    <p:sldId id="1059" r:id="rId11"/>
    <p:sldId id="1060" r:id="rId12"/>
  </p:sldIdLst>
  <p:sldSz cx="12192000" cy="6858000"/>
  <p:notesSz cx="6865938" cy="9996488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53BCDF-1094-4D80-9ABE-15F22D82F4EF}">
          <p14:sldIdLst>
            <p14:sldId id="463"/>
            <p14:sldId id="561"/>
            <p14:sldId id="1056"/>
            <p14:sldId id="1053"/>
            <p14:sldId id="1057"/>
            <p14:sldId id="1059"/>
            <p14:sldId id="10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řina Vlková" initials="KV" lastIdx="1" clrIdx="0">
    <p:extLst>
      <p:ext uri="{19B8F6BF-5375-455C-9EA6-DF929625EA0E}">
        <p15:presenceInfo xmlns:p15="http://schemas.microsoft.com/office/powerpoint/2012/main" userId="a7ff4640f21a5e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B951D"/>
    <a:srgbClr val="FFBA42"/>
    <a:srgbClr val="7AC143"/>
    <a:srgbClr val="ADCE6D"/>
    <a:srgbClr val="62BB46"/>
    <a:srgbClr val="7AC142"/>
    <a:srgbClr val="7B8284"/>
    <a:srgbClr val="95AE4F"/>
    <a:srgbClr val="B9C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96832-D5AF-9E40-9CD5-92ABE7EDD0C9}" v="27" dt="2023-12-14T19:03:28.593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Pumera" userId="d141efbf77138508" providerId="LiveId" clId="{9DF96832-D5AF-9E40-9CD5-92ABE7EDD0C9}"/>
    <pc:docChg chg="custSel addSld delSld modSld modSection">
      <pc:chgData name="Martin Pumera" userId="d141efbf77138508" providerId="LiveId" clId="{9DF96832-D5AF-9E40-9CD5-92ABE7EDD0C9}" dt="2023-12-14T19:04:50.570" v="149" actId="1076"/>
      <pc:docMkLst>
        <pc:docMk/>
      </pc:docMkLst>
      <pc:sldChg chg="add del">
        <pc:chgData name="Martin Pumera" userId="d141efbf77138508" providerId="LiveId" clId="{9DF96832-D5AF-9E40-9CD5-92ABE7EDD0C9}" dt="2023-12-14T19:03:39.458" v="117" actId="2696"/>
        <pc:sldMkLst>
          <pc:docMk/>
          <pc:sldMk cId="3522467096" sldId="260"/>
        </pc:sldMkLst>
      </pc:sldChg>
      <pc:sldChg chg="addSp modSp mod">
        <pc:chgData name="Martin Pumera" userId="d141efbf77138508" providerId="LiveId" clId="{9DF96832-D5AF-9E40-9CD5-92ABE7EDD0C9}" dt="2023-12-14T18:59:36.002" v="65" actId="1076"/>
        <pc:sldMkLst>
          <pc:docMk/>
          <pc:sldMk cId="2200919028" sldId="463"/>
        </pc:sldMkLst>
        <pc:spChg chg="add mod">
          <ac:chgData name="Martin Pumera" userId="d141efbf77138508" providerId="LiveId" clId="{9DF96832-D5AF-9E40-9CD5-92ABE7EDD0C9}" dt="2023-12-14T18:55:47.239" v="22" actId="1076"/>
          <ac:spMkLst>
            <pc:docMk/>
            <pc:sldMk cId="2200919028" sldId="463"/>
            <ac:spMk id="8" creationId="{B01F957F-A135-DF45-F4AB-8A28024CD804}"/>
          </ac:spMkLst>
        </pc:spChg>
        <pc:picChg chg="mod">
          <ac:chgData name="Martin Pumera" userId="d141efbf77138508" providerId="LiveId" clId="{9DF96832-D5AF-9E40-9CD5-92ABE7EDD0C9}" dt="2023-12-14T18:59:30.131" v="64" actId="1076"/>
          <ac:picMkLst>
            <pc:docMk/>
            <pc:sldMk cId="2200919028" sldId="463"/>
            <ac:picMk id="3" creationId="{D083802F-83F8-E564-C3C9-D7CDCCF4B762}"/>
          </ac:picMkLst>
        </pc:picChg>
        <pc:picChg chg="mod">
          <ac:chgData name="Martin Pumera" userId="d141efbf77138508" providerId="LiveId" clId="{9DF96832-D5AF-9E40-9CD5-92ABE7EDD0C9}" dt="2023-12-14T18:59:36.002" v="65" actId="1076"/>
          <ac:picMkLst>
            <pc:docMk/>
            <pc:sldMk cId="2200919028" sldId="463"/>
            <ac:picMk id="5" creationId="{387AEAC0-FDB3-EBA6-1D7A-858209749F6D}"/>
          </ac:picMkLst>
        </pc:picChg>
        <pc:picChg chg="add mod">
          <ac:chgData name="Martin Pumera" userId="d141efbf77138508" providerId="LiveId" clId="{9DF96832-D5AF-9E40-9CD5-92ABE7EDD0C9}" dt="2023-12-14T18:59:30.131" v="64" actId="1076"/>
          <ac:picMkLst>
            <pc:docMk/>
            <pc:sldMk cId="2200919028" sldId="463"/>
            <ac:picMk id="1026" creationId="{E3796D8A-619E-0514-3657-F46B821917FA}"/>
          </ac:picMkLst>
        </pc:picChg>
      </pc:sldChg>
      <pc:sldChg chg="modSp mod">
        <pc:chgData name="Martin Pumera" userId="d141efbf77138508" providerId="LiveId" clId="{9DF96832-D5AF-9E40-9CD5-92ABE7EDD0C9}" dt="2023-12-14T19:01:40.688" v="105" actId="20577"/>
        <pc:sldMkLst>
          <pc:docMk/>
          <pc:sldMk cId="3294522908" sldId="561"/>
        </pc:sldMkLst>
        <pc:spChg chg="mod">
          <ac:chgData name="Martin Pumera" userId="d141efbf77138508" providerId="LiveId" clId="{9DF96832-D5AF-9E40-9CD5-92ABE7EDD0C9}" dt="2023-12-14T19:01:40.688" v="105" actId="20577"/>
          <ac:spMkLst>
            <pc:docMk/>
            <pc:sldMk cId="3294522908" sldId="561"/>
            <ac:spMk id="2" creationId="{EA3BC6DB-18AB-508E-1E4E-EF5CCB63749D}"/>
          </ac:spMkLst>
        </pc:spChg>
        <pc:spChg chg="mod">
          <ac:chgData name="Martin Pumera" userId="d141efbf77138508" providerId="LiveId" clId="{9DF96832-D5AF-9E40-9CD5-92ABE7EDD0C9}" dt="2023-12-14T18:58:04.346" v="57" actId="20577"/>
          <ac:spMkLst>
            <pc:docMk/>
            <pc:sldMk cId="3294522908" sldId="561"/>
            <ac:spMk id="20" creationId="{8B485EB7-1085-2E2E-2E6F-EC500E256309}"/>
          </ac:spMkLst>
        </pc:spChg>
      </pc:sldChg>
      <pc:sldChg chg="addSp delSp modSp mod">
        <pc:chgData name="Martin Pumera" userId="d141efbf77138508" providerId="LiveId" clId="{9DF96832-D5AF-9E40-9CD5-92ABE7EDD0C9}" dt="2023-12-14T18:58:45.964" v="60" actId="1076"/>
        <pc:sldMkLst>
          <pc:docMk/>
          <pc:sldMk cId="2363666403" sldId="1053"/>
        </pc:sldMkLst>
        <pc:spChg chg="add mod">
          <ac:chgData name="Martin Pumera" userId="d141efbf77138508" providerId="LiveId" clId="{9DF96832-D5AF-9E40-9CD5-92ABE7EDD0C9}" dt="2023-12-14T18:58:40.943" v="58" actId="478"/>
          <ac:spMkLst>
            <pc:docMk/>
            <pc:sldMk cId="2363666403" sldId="1053"/>
            <ac:spMk id="4" creationId="{B72C3D71-8E42-7158-D2D9-2C249088B90C}"/>
          </ac:spMkLst>
        </pc:spChg>
        <pc:spChg chg="del">
          <ac:chgData name="Martin Pumera" userId="d141efbf77138508" providerId="LiveId" clId="{9DF96832-D5AF-9E40-9CD5-92ABE7EDD0C9}" dt="2023-12-14T18:58:40.943" v="58" actId="478"/>
          <ac:spMkLst>
            <pc:docMk/>
            <pc:sldMk cId="2363666403" sldId="1053"/>
            <ac:spMk id="16" creationId="{8FBA0159-98D2-AB80-2FA5-059553949402}"/>
          </ac:spMkLst>
        </pc:spChg>
        <pc:picChg chg="del">
          <ac:chgData name="Martin Pumera" userId="d141efbf77138508" providerId="LiveId" clId="{9DF96832-D5AF-9E40-9CD5-92ABE7EDD0C9}" dt="2023-12-14T18:58:40.943" v="58" actId="478"/>
          <ac:picMkLst>
            <pc:docMk/>
            <pc:sldMk cId="2363666403" sldId="1053"/>
            <ac:picMk id="3" creationId="{FEB46F81-C9FB-4588-285B-9D25BD7E86B4}"/>
          </ac:picMkLst>
        </pc:picChg>
        <pc:picChg chg="del">
          <ac:chgData name="Martin Pumera" userId="d141efbf77138508" providerId="LiveId" clId="{9DF96832-D5AF-9E40-9CD5-92ABE7EDD0C9}" dt="2023-12-14T18:58:40.943" v="58" actId="478"/>
          <ac:picMkLst>
            <pc:docMk/>
            <pc:sldMk cId="2363666403" sldId="1053"/>
            <ac:picMk id="19" creationId="{1C928507-26D0-A3AB-4DEB-5310FC9A9CAD}"/>
          </ac:picMkLst>
        </pc:picChg>
        <pc:picChg chg="del">
          <ac:chgData name="Martin Pumera" userId="d141efbf77138508" providerId="LiveId" clId="{9DF96832-D5AF-9E40-9CD5-92ABE7EDD0C9}" dt="2023-12-14T18:58:40.943" v="58" actId="478"/>
          <ac:picMkLst>
            <pc:docMk/>
            <pc:sldMk cId="2363666403" sldId="1053"/>
            <ac:picMk id="20" creationId="{8E3877B0-C831-4954-051E-C911E40D0B70}"/>
          </ac:picMkLst>
        </pc:picChg>
        <pc:picChg chg="del">
          <ac:chgData name="Martin Pumera" userId="d141efbf77138508" providerId="LiveId" clId="{9DF96832-D5AF-9E40-9CD5-92ABE7EDD0C9}" dt="2023-12-14T18:58:40.943" v="58" actId="478"/>
          <ac:picMkLst>
            <pc:docMk/>
            <pc:sldMk cId="2363666403" sldId="1053"/>
            <ac:picMk id="21" creationId="{4D17A005-1E21-CD0B-5222-4F2A5E0B5019}"/>
          </ac:picMkLst>
        </pc:picChg>
        <pc:picChg chg="del">
          <ac:chgData name="Martin Pumera" userId="d141efbf77138508" providerId="LiveId" clId="{9DF96832-D5AF-9E40-9CD5-92ABE7EDD0C9}" dt="2023-12-14T18:58:40.943" v="58" actId="478"/>
          <ac:picMkLst>
            <pc:docMk/>
            <pc:sldMk cId="2363666403" sldId="1053"/>
            <ac:picMk id="23" creationId="{73278F6C-C1E2-282D-C4FE-51F64EF334BD}"/>
          </ac:picMkLst>
        </pc:picChg>
        <pc:picChg chg="mod">
          <ac:chgData name="Martin Pumera" userId="d141efbf77138508" providerId="LiveId" clId="{9DF96832-D5AF-9E40-9CD5-92ABE7EDD0C9}" dt="2023-12-14T18:58:45.964" v="60" actId="1076"/>
          <ac:picMkLst>
            <pc:docMk/>
            <pc:sldMk cId="2363666403" sldId="1053"/>
            <ac:picMk id="68" creationId="{AE48CA6A-E272-EF10-B2AB-ED7E82DD77B9}"/>
          </ac:picMkLst>
        </pc:picChg>
        <pc:picChg chg="del">
          <ac:chgData name="Martin Pumera" userId="d141efbf77138508" providerId="LiveId" clId="{9DF96832-D5AF-9E40-9CD5-92ABE7EDD0C9}" dt="2023-12-14T18:58:40.943" v="58" actId="478"/>
          <ac:picMkLst>
            <pc:docMk/>
            <pc:sldMk cId="2363666403" sldId="1053"/>
            <ac:picMk id="1026" creationId="{00279B10-44C4-CF8B-E626-E9DB9F9F1802}"/>
          </ac:picMkLst>
        </pc:picChg>
      </pc:sldChg>
      <pc:sldChg chg="del">
        <pc:chgData name="Martin Pumera" userId="d141efbf77138508" providerId="LiveId" clId="{9DF96832-D5AF-9E40-9CD5-92ABE7EDD0C9}" dt="2023-12-14T19:02:08.341" v="106" actId="2696"/>
        <pc:sldMkLst>
          <pc:docMk/>
          <pc:sldMk cId="1575674806" sldId="1054"/>
        </pc:sldMkLst>
      </pc:sldChg>
      <pc:sldChg chg="addSp delSp modSp mod">
        <pc:chgData name="Martin Pumera" userId="d141efbf77138508" providerId="LiveId" clId="{9DF96832-D5AF-9E40-9CD5-92ABE7EDD0C9}" dt="2023-12-14T19:04:50.570" v="149" actId="1076"/>
        <pc:sldMkLst>
          <pc:docMk/>
          <pc:sldMk cId="469870103" sldId="1059"/>
        </pc:sldMkLst>
        <pc:spChg chg="mod">
          <ac:chgData name="Martin Pumera" userId="d141efbf77138508" providerId="LiveId" clId="{9DF96832-D5AF-9E40-9CD5-92ABE7EDD0C9}" dt="2023-12-14T19:03:54.427" v="145" actId="20577"/>
          <ac:spMkLst>
            <pc:docMk/>
            <pc:sldMk cId="469870103" sldId="1059"/>
            <ac:spMk id="2" creationId="{C7A02337-1089-3AD0-A220-0A3BFE9298EA}"/>
          </ac:spMkLst>
        </pc:spChg>
        <pc:spChg chg="add del mod">
          <ac:chgData name="Martin Pumera" userId="d141efbf77138508" providerId="LiveId" clId="{9DF96832-D5AF-9E40-9CD5-92ABE7EDD0C9}" dt="2023-12-14T19:04:37.507" v="146" actId="478"/>
          <ac:spMkLst>
            <pc:docMk/>
            <pc:sldMk cId="469870103" sldId="1059"/>
            <ac:spMk id="5" creationId="{B3CF81C1-23EE-9748-5373-CFB7CE1A5E93}"/>
          </ac:spMkLst>
        </pc:spChg>
        <pc:picChg chg="mod">
          <ac:chgData name="Martin Pumera" userId="d141efbf77138508" providerId="LiveId" clId="{9DF96832-D5AF-9E40-9CD5-92ABE7EDD0C9}" dt="2023-12-14T19:04:39.681" v="147" actId="1076"/>
          <ac:picMkLst>
            <pc:docMk/>
            <pc:sldMk cId="469870103" sldId="1059"/>
            <ac:picMk id="4" creationId="{27FC2595-8BAB-088E-2C1C-8BC2ED2AB283}"/>
          </ac:picMkLst>
        </pc:picChg>
        <pc:picChg chg="add mod">
          <ac:chgData name="Martin Pumera" userId="d141efbf77138508" providerId="LiveId" clId="{9DF96832-D5AF-9E40-9CD5-92ABE7EDD0C9}" dt="2023-12-14T19:03:31.369" v="116" actId="1076"/>
          <ac:picMkLst>
            <pc:docMk/>
            <pc:sldMk cId="469870103" sldId="1059"/>
            <ac:picMk id="6" creationId="{4371051C-E6E7-C872-452D-E84B9FC70D24}"/>
          </ac:picMkLst>
        </pc:picChg>
        <pc:picChg chg="add mod">
          <ac:chgData name="Martin Pumera" userId="d141efbf77138508" providerId="LiveId" clId="{9DF96832-D5AF-9E40-9CD5-92ABE7EDD0C9}" dt="2023-12-14T19:04:50.570" v="149" actId="1076"/>
          <ac:picMkLst>
            <pc:docMk/>
            <pc:sldMk cId="469870103" sldId="1059"/>
            <ac:picMk id="7" creationId="{54C86A83-31E4-F601-9DCB-4515A02CDE8E}"/>
          </ac:picMkLst>
        </pc:picChg>
        <pc:picChg chg="del">
          <ac:chgData name="Martin Pumera" userId="d141efbf77138508" providerId="LiveId" clId="{9DF96832-D5AF-9E40-9CD5-92ABE7EDD0C9}" dt="2023-12-14T19:03:05.252" v="110" actId="478"/>
          <ac:picMkLst>
            <pc:docMk/>
            <pc:sldMk cId="469870103" sldId="1059"/>
            <ac:picMk id="8" creationId="{68C8CCB4-0DD8-0A15-3ED1-5F4CE290914A}"/>
          </ac:picMkLst>
        </pc:picChg>
        <pc:picChg chg="del">
          <ac:chgData name="Martin Pumera" userId="d141efbf77138508" providerId="LiveId" clId="{9DF96832-D5AF-9E40-9CD5-92ABE7EDD0C9}" dt="2023-12-14T19:03:02.986" v="108" actId="478"/>
          <ac:picMkLst>
            <pc:docMk/>
            <pc:sldMk cId="469870103" sldId="1059"/>
            <ac:picMk id="10" creationId="{D285C819-6894-7786-89AD-77237EADAB33}"/>
          </ac:picMkLst>
        </pc:picChg>
        <pc:picChg chg="del">
          <ac:chgData name="Martin Pumera" userId="d141efbf77138508" providerId="LiveId" clId="{9DF96832-D5AF-9E40-9CD5-92ABE7EDD0C9}" dt="2023-12-14T19:03:06.572" v="111" actId="478"/>
          <ac:picMkLst>
            <pc:docMk/>
            <pc:sldMk cId="469870103" sldId="1059"/>
            <ac:picMk id="14" creationId="{8401A493-38E0-0ADE-026F-28B990253A3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879682-766A-4EC9-9AB4-6B05D94CF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EE19B-11B0-4020-A52B-9F88D94D7A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0A26804-296B-4572-A0F9-372DDB81CE0C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4B6D-059E-45D0-AFA3-0D9EA856C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24AFA-A144-419F-8FDA-EB926EDC5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23F7E358-18BC-4B0A-BB40-FB7A647C4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DD6D46A3-849D-4409-B0D0-71D3CF0B43A8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934B23C0-22E8-4F3C-9489-1582CADF8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1" i="1" baseline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D12DB-E443-4C6A-9BCB-4186398B93F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6994-3CDE-B971-5900-695AD963A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A66F9-5323-2D70-D245-36C0FD30B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7801-ACDB-05A8-8532-8673F6FD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582E-C766-FF03-68CC-E5F6FA00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0963-9035-93BF-D500-936F6555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3760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1B34C-BE17-D425-18BB-CB8CC22B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4EA57-B621-48B9-2B4D-E87354DEE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E016-C8A9-9AE0-3AC6-61EB67D2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BDDD0-8992-F7F5-0B79-C8033BC2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CAB16-CBF5-0903-340B-BC9239FFF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6845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36A1D-6149-D867-D06C-A2EF585B4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4AB7D-8BC9-2610-1FE0-ED3E84EB1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1568F-8998-F563-5246-4F8CBA94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BF24F-B591-B30D-0A24-165827B0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1F70B-DA34-B2E1-8E95-2CAA520A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63457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/>
              <a:t>Name of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presenter</a:t>
            </a:r>
            <a:r>
              <a:rPr lang="cs-CZ"/>
              <a:t> and </a:t>
            </a:r>
            <a:r>
              <a:rPr lang="cs-CZ" err="1"/>
              <a:t>contact</a:t>
            </a: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/>
              <a:t>Name of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presenter</a:t>
            </a:r>
            <a:r>
              <a:rPr lang="cs-CZ"/>
              <a:t> and </a:t>
            </a:r>
            <a:r>
              <a:rPr lang="cs-CZ" err="1"/>
              <a:t>contact</a:t>
            </a: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/>
              <a:t>Name of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presenter</a:t>
            </a:r>
            <a:r>
              <a:rPr lang="cs-CZ"/>
              <a:t> and </a:t>
            </a:r>
            <a:r>
              <a:rPr lang="cs-CZ" err="1"/>
              <a:t>contact</a:t>
            </a: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DDE41B-272D-4A47-BC83-FCC12D5E9F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3271C77-E0DA-47C0-B6A5-A8715EBC9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/>
              <a:t>Name of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presenter</a:t>
            </a:r>
            <a:r>
              <a:rPr lang="cs-CZ"/>
              <a:t> and </a:t>
            </a:r>
            <a:r>
              <a:rPr lang="cs-CZ" err="1"/>
              <a:t>contact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9CAB-B78F-4547-932E-9B52A51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B3D8-C8FD-4695-9AED-29B11F411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25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075E-B249-44D9-B1FB-63F9B35A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01AEE-DAAA-4A1F-B4D5-C1D7F373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55FF9-EAF5-495E-B1E1-C394C4CA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6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E032-3DB1-4A87-8AE3-C0F98583F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49" cy="825500"/>
          </a:xfrm>
        </p:spPr>
        <p:txBody>
          <a:bodyPr anchor="ctr"/>
          <a:lstStyle>
            <a:lvl1pPr>
              <a:defRPr lang="en-US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B929-F940-434E-A2F5-04BDA1A5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24519"/>
            <a:ext cx="6542086" cy="436193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82815-0A5C-47DC-B1C0-50CE63A0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726" y="1523999"/>
            <a:ext cx="4305300" cy="4344989"/>
          </a:xfrm>
        </p:spPr>
        <p:txBody>
          <a:bodyPr/>
          <a:lstStyle>
            <a:lvl1pPr marL="0" indent="0">
              <a:buNone/>
              <a:defRPr sz="1600">
                <a:solidFill>
                  <a:srgbClr val="21A9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4B685-CFA1-4464-8529-905FEFC6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7864-7B38-4FF5-A909-FCBDE43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4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ge HPMC4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954" y="3544133"/>
            <a:ext cx="3475892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/>
              <a:t>Name of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presenter</a:t>
            </a:r>
            <a:r>
              <a:rPr lang="cs-CZ"/>
              <a:t> and </a:t>
            </a:r>
            <a:r>
              <a:rPr lang="cs-CZ" err="1"/>
              <a:t>contact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7040" y="4843110"/>
            <a:ext cx="654514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534" y="208635"/>
            <a:ext cx="806659" cy="50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22B715A-392C-4C47-951C-5FC6D43732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61" y="182259"/>
            <a:ext cx="2022321" cy="5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/>
              <a:t>Name of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presenter</a:t>
            </a:r>
            <a:r>
              <a:rPr lang="cs-CZ"/>
              <a:t> and </a:t>
            </a:r>
            <a:r>
              <a:rPr lang="cs-CZ" err="1"/>
              <a:t>contact</a:t>
            </a: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19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F3D0A-9E1C-3CCB-1E48-70171398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67924-D961-077F-E0A9-0420C97C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E3580-8D18-EE17-E12E-E000E6F3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ECE7-7487-D4F2-355C-A3EB04B1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7D5AE-228F-AC0E-0CFB-AA58E1CA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0010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4219-07C0-E883-C0F8-6B47DEFD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143DE-2957-8F3C-B582-43B6AFF5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38843-F0B0-9EEC-846E-23353E3B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BA328-10D6-E995-D78A-5ADBBA9DF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82B06-FED7-91DC-9D87-E16A163B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05485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F6E3-FB4C-5D4C-F60B-624E7816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F7EB-D728-06D6-99DD-7C74CD6FD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419F4-E2D5-2D22-C9DB-61F434933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E8087-EE0D-057F-F1B0-46B63D42B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9FFA0-4337-0B0C-8734-2351684C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3F095-8EAE-FC37-CEA9-FD150D42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2566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6482B-F364-BF3D-7534-FD5FE484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1580C-E491-EBDB-ADAC-ED9A7C3B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8F61-C4EC-0F3E-45F8-8F7E87097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55BFB-BC1C-52CB-F88C-8DE0B5F79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D0C652-9B69-C569-AB4E-887D232BA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9D967-DB19-C659-0BBF-2271427A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FBD82-A03F-1289-53FC-E46BD4BD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03A26A-202F-60A6-0E6C-5318EB19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7874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90A4-F0A9-9BC6-D666-B6FE050F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369ED-8BD1-190F-F649-BE012CAC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35820-0E59-3FC2-F091-CD66245F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5364B-9D13-6A7D-C5AA-43A413B3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0672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68FE7-2E38-F2E5-2DBA-0AEE79A6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8B590-A2AB-FF31-FC70-4201C093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289EA-4CCF-C47C-4026-62EEE891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3892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1DECE-63BC-9C44-5BB2-66320566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39EB3-26D9-17A5-FB57-CDD3B389B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700F6-3C35-0CB0-8C4D-35B6765C6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57310-DB92-8FAA-F37F-B576A75E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73312-8FBB-A65A-626C-651D633A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57A28-3392-54F4-4484-712CF44A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0636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A44C-55A2-3645-2409-0B242D3B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74215-0FAC-69FB-0BE7-14E07AB8D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EE9EB-1530-F13A-3CB2-83DE1BE6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1EF30-782B-F121-6D05-726E6F55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CB981-FEC9-F607-617B-604538B0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1E503-FBCD-1587-11FA-85BDDDB4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9345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CAC8E3-0FF3-ED00-3041-0BE2E5A6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5C8F3-CDBA-3853-8C98-8734CBAE5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CAA9-53BD-EA87-CC26-CE4D255BF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0DC25-AD2A-4ACD-C4AB-98C594CF2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D687E-2126-B2E3-B7B2-30FE2B4C2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A81EB-E9A3-4C4B-879D-F5914FACEE4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7498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22" r:id="rId12"/>
    <p:sldLayoutId id="2147483689" r:id="rId13"/>
    <p:sldLayoutId id="2147483685" r:id="rId14"/>
    <p:sldLayoutId id="2147483682" r:id="rId15"/>
    <p:sldLayoutId id="2147483718" r:id="rId16"/>
    <p:sldLayoutId id="2147483721" r:id="rId17"/>
    <p:sldLayoutId id="2147483696" r:id="rId18"/>
    <p:sldLayoutId id="214748374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03C7314-CA77-473C-BC26-10F12D6BC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0779" y="1981168"/>
            <a:ext cx="5497777" cy="1447832"/>
          </a:xfrm>
        </p:spPr>
        <p:txBody>
          <a:bodyPr>
            <a:normAutofit/>
          </a:bodyPr>
          <a:lstStyle/>
          <a:p>
            <a:r>
              <a:rPr lang="cs-CZ" sz="3200" dirty="0" err="1">
                <a:latin typeface="+mn-lt"/>
              </a:rPr>
              <a:t>Advanced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Nanorobots</a:t>
            </a:r>
            <a:r>
              <a:rPr lang="cs-CZ" sz="3200" dirty="0">
                <a:latin typeface="+mn-lt"/>
              </a:rPr>
              <a:t> &amp; </a:t>
            </a:r>
            <a:r>
              <a:rPr lang="cs-CZ" sz="3200" dirty="0" err="1">
                <a:latin typeface="+mn-lt"/>
              </a:rPr>
              <a:t>Multiscale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Robotics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Lab</a:t>
            </a:r>
            <a:endParaRPr lang="cs-CZ" sz="3200" dirty="0">
              <a:latin typeface="+mn-lt"/>
            </a:endParaRPr>
          </a:p>
        </p:txBody>
      </p:sp>
      <p:sp>
        <p:nvSpPr>
          <p:cNvPr id="2" name="Podnadpis 4">
            <a:extLst>
              <a:ext uri="{FF2B5EF4-FFF2-40B4-BE49-F238E27FC236}">
                <a16:creationId xmlns:a16="http://schemas.microsoft.com/office/drawing/2014/main" id="{08C2A7C5-4D72-F83C-BC5D-BBE27CA09B78}"/>
              </a:ext>
            </a:extLst>
          </p:cNvPr>
          <p:cNvSpPr txBox="1">
            <a:spLocks/>
          </p:cNvSpPr>
          <p:nvPr/>
        </p:nvSpPr>
        <p:spPr>
          <a:xfrm>
            <a:off x="566692" y="3873736"/>
            <a:ext cx="3696043" cy="103487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None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None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None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None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None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/>
              <a:t>Prof. Martin Pumera</a:t>
            </a:r>
            <a:endParaRPr lang="cs-CZ" sz="3200" dirty="0">
              <a:cs typeface="Arial"/>
            </a:endParaRPr>
          </a:p>
        </p:txBody>
      </p:sp>
      <p:pic>
        <p:nvPicPr>
          <p:cNvPr id="3" name="Picture 2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D083802F-83F8-E564-C3C9-D7CDCCF4B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3345"/>
            <a:ext cx="3302000" cy="1424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A019DE-A9D4-DAAC-D0D9-2DF88E12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8" y="87919"/>
            <a:ext cx="5092700" cy="88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7B00-FF2D-E1C9-8B94-A4BE2ACD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020" y="312683"/>
            <a:ext cx="54610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AEAC0-FDB3-EBA6-1D7A-858209749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708" y="3166241"/>
            <a:ext cx="7102981" cy="3603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1F957F-A135-DF45-F4AB-8A28024CD804}"/>
              </a:ext>
            </a:extLst>
          </p:cNvPr>
          <p:cNvSpPr txBox="1"/>
          <p:nvPr/>
        </p:nvSpPr>
        <p:spPr>
          <a:xfrm>
            <a:off x="1283277" y="3504404"/>
            <a:ext cx="188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CZ" dirty="0"/>
              <a:t>anorobots.vsb.cz</a:t>
            </a:r>
          </a:p>
        </p:txBody>
      </p:sp>
      <p:pic>
        <p:nvPicPr>
          <p:cNvPr id="1026" name="Picture 2" descr="Communicate your research | ERC">
            <a:extLst>
              <a:ext uri="{FF2B5EF4-FFF2-40B4-BE49-F238E27FC236}">
                <a16:creationId xmlns:a16="http://schemas.microsoft.com/office/drawing/2014/main" id="{E3796D8A-619E-0514-3657-F46B8219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58" y="5362739"/>
            <a:ext cx="1527188" cy="15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1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BC6DB-18AB-508E-1E4E-EF5CCB63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70745"/>
            <a:ext cx="11258550" cy="825500"/>
          </a:xfrm>
        </p:spPr>
        <p:txBody>
          <a:bodyPr>
            <a:noAutofit/>
          </a:bodyPr>
          <a:lstStyle/>
          <a:p>
            <a:r>
              <a:rPr lang="en-US" sz="3200" b="1" dirty="0">
                <a:cs typeface="Arial"/>
              </a:rPr>
              <a:t>Technologies</a:t>
            </a:r>
            <a:r>
              <a:rPr lang="en-US" sz="3200" dirty="0">
                <a:cs typeface="Arial"/>
              </a:rPr>
              <a:t>: </a:t>
            </a:r>
            <a:br>
              <a:rPr lang="en-US" sz="3200" dirty="0">
                <a:cs typeface="Arial"/>
              </a:rPr>
            </a:br>
            <a:r>
              <a:rPr lang="en-US" sz="3200" dirty="0">
                <a:cs typeface="Arial"/>
              </a:rPr>
              <a:t>flexible electronics, energy storage, nanorobotics, </a:t>
            </a:r>
            <a:br>
              <a:rPr lang="en-US" sz="3200" dirty="0">
                <a:cs typeface="Arial"/>
              </a:rPr>
            </a:br>
            <a:r>
              <a:rPr lang="en-US" sz="3200" dirty="0">
                <a:solidFill>
                  <a:schemeClr val="accent1"/>
                </a:solidFill>
                <a:cs typeface="Arial"/>
              </a:rPr>
              <a:t>Applications: energy, environmental remediation, biomedicine</a:t>
            </a:r>
            <a:r>
              <a:rPr lang="en-US" sz="3200" dirty="0">
                <a:cs typeface="Arial"/>
              </a:rPr>
              <a:t> </a:t>
            </a:r>
          </a:p>
        </p:txBody>
      </p:sp>
      <p:pic>
        <p:nvPicPr>
          <p:cNvPr id="15" name="Content Placeholder 14" descr="A cover of a book&#10;&#10;Description automatically generated">
            <a:extLst>
              <a:ext uri="{FF2B5EF4-FFF2-40B4-BE49-F238E27FC236}">
                <a16:creationId xmlns:a16="http://schemas.microsoft.com/office/drawing/2014/main" id="{ED47C226-20B4-B076-0826-7B30BB96F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522" y="2177141"/>
            <a:ext cx="2735857" cy="3434977"/>
          </a:xfr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F7BF2E8-C331-22A1-EA48-6D1A5277F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63FD5-6B6C-6639-5274-1F50CF8B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8" y="2142576"/>
            <a:ext cx="2610153" cy="3318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F5989A-0041-35AC-4FCB-65C6D7DA7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168" y="6302047"/>
            <a:ext cx="3214914" cy="2465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485EB7-1085-2E2E-2E6F-EC500E256309}"/>
              </a:ext>
            </a:extLst>
          </p:cNvPr>
          <p:cNvSpPr txBox="1"/>
          <p:nvPr/>
        </p:nvSpPr>
        <p:spPr>
          <a:xfrm>
            <a:off x="3459237" y="2177142"/>
            <a:ext cx="274319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Future Energy</a:t>
            </a:r>
            <a:r>
              <a:rPr lang="en-US" dirty="0">
                <a:cs typeface="Arial"/>
              </a:rPr>
              <a:t> &amp; </a:t>
            </a:r>
            <a:r>
              <a:rPr lang="en-US" b="1" dirty="0">
                <a:cs typeface="Arial"/>
              </a:rPr>
              <a:t>Sensing</a:t>
            </a:r>
            <a:br>
              <a:rPr lang="en-US" dirty="0">
                <a:cs typeface="Arial"/>
              </a:rPr>
            </a:br>
            <a:r>
              <a:rPr lang="en-US" i="1" dirty="0">
                <a:cs typeface="Arial"/>
              </a:rPr>
              <a:t>Wearable sensors and biosensors</a:t>
            </a:r>
            <a:endParaRPr lang="en-US" dirty="0">
              <a:cs typeface="Arial"/>
            </a:endParaRPr>
          </a:p>
          <a:p>
            <a:br>
              <a:rPr lang="en-US" dirty="0">
                <a:cs typeface="Arial"/>
              </a:rPr>
            </a:br>
            <a:r>
              <a:rPr lang="en-US" i="1" dirty="0">
                <a:cs typeface="Arial"/>
              </a:rPr>
              <a:t>Supercapacitors:</a:t>
            </a:r>
            <a:r>
              <a:rPr lang="en-US" dirty="0">
                <a:cs typeface="Arial"/>
              </a:rPr>
              <a:t> 2D mater, quantum mater, 3D printing</a:t>
            </a:r>
          </a:p>
          <a:p>
            <a:endParaRPr lang="en-US" dirty="0">
              <a:cs typeface="Arial"/>
            </a:endParaRPr>
          </a:p>
          <a:p>
            <a:r>
              <a:rPr lang="en-US" i="1" dirty="0">
                <a:cs typeface="Arial"/>
              </a:rPr>
              <a:t>Batteries:</a:t>
            </a:r>
            <a:r>
              <a:rPr lang="en-US" dirty="0">
                <a:cs typeface="Arial"/>
              </a:rPr>
              <a:t> Sodium, Zinc air, solid state batteries</a:t>
            </a:r>
            <a:br>
              <a:rPr lang="en-US" dirty="0">
                <a:cs typeface="Arial"/>
              </a:rPr>
            </a:br>
            <a:br>
              <a:rPr lang="en-US" dirty="0">
                <a:cs typeface="Arial"/>
              </a:rPr>
            </a:br>
            <a:endParaRPr lang="en-US" dirty="0">
              <a:cs typeface="Arial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F9BB766-BA42-26CD-E0EA-D96D72E1A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838" y="6220011"/>
            <a:ext cx="3096381" cy="40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52307-1351-40AD-B8E0-C11C46D86240}"/>
              </a:ext>
            </a:extLst>
          </p:cNvPr>
          <p:cNvSpPr txBox="1"/>
          <p:nvPr/>
        </p:nvSpPr>
        <p:spPr>
          <a:xfrm>
            <a:off x="9192379" y="2165046"/>
            <a:ext cx="27431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Nano </a:t>
            </a:r>
            <a:r>
              <a:rPr lang="en-US">
                <a:cs typeface="Arial"/>
              </a:rPr>
              <a:t>&amp; </a:t>
            </a:r>
            <a:r>
              <a:rPr lang="en-US" b="1">
                <a:cs typeface="Arial"/>
              </a:rPr>
              <a:t>Microrobotics</a:t>
            </a:r>
            <a:br>
              <a:rPr lang="en-US">
                <a:cs typeface="Arial"/>
              </a:rPr>
            </a:br>
            <a:r>
              <a:rPr lang="en-US" i="1">
                <a:cs typeface="Arial"/>
              </a:rPr>
              <a:t>Biomedical applications: </a:t>
            </a:r>
            <a:r>
              <a:rPr lang="en-US">
                <a:cs typeface="Arial"/>
              </a:rPr>
              <a:t>biofilm removal, cancer cell treatment, stomach</a:t>
            </a:r>
          </a:p>
          <a:p>
            <a:br>
              <a:rPr lang="en-US">
                <a:cs typeface="Arial"/>
              </a:rPr>
            </a:br>
            <a:r>
              <a:rPr lang="en-US" i="1">
                <a:cs typeface="Arial"/>
              </a:rPr>
              <a:t>Environmental app:</a:t>
            </a:r>
            <a:r>
              <a:rPr lang="en-US">
                <a:cs typeface="Arial"/>
              </a:rPr>
              <a:t> Removal of pesticides, nerve agents, explosives, microplastics</a:t>
            </a:r>
          </a:p>
          <a:p>
            <a:endParaRPr lang="en-US">
              <a:cs typeface="Arial"/>
            </a:endParaRPr>
          </a:p>
        </p:txBody>
      </p:sp>
      <p:pic>
        <p:nvPicPr>
          <p:cNvPr id="5" name="Picture 4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0EAD6A15-AB60-2879-D6B4-CA61ADCF7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20" y="6300271"/>
            <a:ext cx="2741629" cy="2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2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23CE-C442-DAFE-7B69-D1B62F91F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287" y="247135"/>
            <a:ext cx="11631827" cy="116921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400">
                <a:latin typeface="+mn-lt"/>
                <a:ea typeface="+mn-ea"/>
                <a:cs typeface="+mn-cs"/>
              </a:rPr>
              <a:t>Integrated Real-Time Biomonitoring Devices </a:t>
            </a:r>
            <a:br>
              <a:rPr lang="en-US" sz="4400"/>
            </a:br>
            <a:r>
              <a:rPr lang="en-US" sz="4400">
                <a:latin typeface="+mn-lt"/>
                <a:ea typeface="+mn-ea"/>
                <a:cs typeface="+mn-cs"/>
              </a:rPr>
              <a:t>Power </a:t>
            </a:r>
            <a:r>
              <a:rPr lang="en-US" sz="4400"/>
              <a:t>Source </a:t>
            </a:r>
            <a:r>
              <a:rPr lang="en-US" sz="4400">
                <a:latin typeface="+mn-lt"/>
                <a:ea typeface="+mn-ea"/>
                <a:cs typeface="+mn-cs"/>
              </a:rPr>
              <a:t>and </a:t>
            </a:r>
            <a:r>
              <a:rPr lang="en-US" sz="4400"/>
              <a:t>Sensors </a:t>
            </a:r>
            <a:endParaRPr lang="en-CZ" sz="440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83B53-BE30-F961-A38E-24751139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701" y="6044777"/>
            <a:ext cx="3124200" cy="318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41F2BA-AD95-8A59-3B96-5C3185D6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201" y="1669538"/>
            <a:ext cx="5762544" cy="3854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73632-3FAA-3168-07DB-9662C4CF2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873" y="6356232"/>
            <a:ext cx="3127228" cy="338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1E592C-8972-AF02-6008-E20BD8FFF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57" y="1669539"/>
            <a:ext cx="5453393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2B169-9B57-2F68-C8A3-AF7BD9E4A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57" y="4260339"/>
            <a:ext cx="55594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4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00C3-4F26-6975-53AF-501912B0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1" y="365125"/>
            <a:ext cx="11682725" cy="133341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Energy Storage: Buildings &amp; Transportation</a:t>
            </a:r>
            <a:endParaRPr lang="en-US" dirty="0">
              <a:cs typeface="Calibri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E48CA6A-E272-EF10-B2AB-ED7E82DD7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1" y="1950727"/>
            <a:ext cx="6445486" cy="43533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C3D71-8E42-7158-D2D9-2C249088B9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6366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CD7839C-0377-4F4F-AD92-53D08FE1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46" y="-38953"/>
            <a:ext cx="10972800" cy="13716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/>
              <a:t>Micro &amp; Nanorobots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CB6D87-F4B1-01E6-3DDF-E8390A9C7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316" y="6501609"/>
            <a:ext cx="3214914" cy="2465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A2A99D-9F14-BEE0-D469-2F2775D79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9" y="1451393"/>
            <a:ext cx="11978105" cy="2254806"/>
          </a:xfrm>
          <a:prstGeom prst="rect">
            <a:avLst/>
          </a:prstGeom>
        </p:spPr>
      </p:pic>
      <p:pic>
        <p:nvPicPr>
          <p:cNvPr id="26" name="Picture 25" descr="A diagram of a cell&#10;&#10;Description automatically generated">
            <a:extLst>
              <a:ext uri="{FF2B5EF4-FFF2-40B4-BE49-F238E27FC236}">
                <a16:creationId xmlns:a16="http://schemas.microsoft.com/office/drawing/2014/main" id="{A590318C-318D-72E9-E0C5-EE9E511C01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" b="48594"/>
          <a:stretch/>
        </p:blipFill>
        <p:spPr>
          <a:xfrm>
            <a:off x="144788" y="4041648"/>
            <a:ext cx="5300463" cy="2255523"/>
          </a:xfrm>
          <a:prstGeom prst="rect">
            <a:avLst/>
          </a:prstGeom>
        </p:spPr>
      </p:pic>
      <p:pic>
        <p:nvPicPr>
          <p:cNvPr id="27" name="Picture 26" descr="A diagram of a cell&#10;&#10;Description automatically generated">
            <a:extLst>
              <a:ext uri="{FF2B5EF4-FFF2-40B4-BE49-F238E27FC236}">
                <a16:creationId xmlns:a16="http://schemas.microsoft.com/office/drawing/2014/main" id="{255FB588-CA6B-6643-6BDF-46B686CC9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807" r="166" b="46"/>
          <a:stretch/>
        </p:blipFill>
        <p:spPr>
          <a:xfrm>
            <a:off x="6094483" y="4041648"/>
            <a:ext cx="5367519" cy="213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57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2337-1089-3AD0-A220-0A3BFE92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-635"/>
            <a:ext cx="10515600" cy="1325563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Nanorobots: Biomedicine &amp; </a:t>
            </a:r>
            <a:endParaRPr lang="en-CZ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9FC5E56C-ED36-6BC4-EAE1-600035FC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6</a:t>
            </a:fld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FC2595-8BAB-088E-2C1C-8BC2ED2AB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931" y="1459864"/>
            <a:ext cx="4891216" cy="4548941"/>
          </a:xfrm>
          <a:prstGeom prst="rect">
            <a:avLst/>
          </a:prstGeom>
        </p:spPr>
      </p:pic>
      <p:pic>
        <p:nvPicPr>
          <p:cNvPr id="13" name="Picture 12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398417A6-4E14-A252-8F94-5822019FB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076" y="6434383"/>
            <a:ext cx="2741629" cy="290613"/>
          </a:xfrm>
          <a:prstGeom prst="rect">
            <a:avLst/>
          </a:prstGeom>
        </p:spPr>
      </p:pic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4371051C-E6E7-C872-452D-E84B9FC70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4" y="1575015"/>
            <a:ext cx="5257800" cy="4318640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54C86A83-31E4-F601-9DCB-4515A02CDE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7" r="33061"/>
          <a:stretch/>
        </p:blipFill>
        <p:spPr>
          <a:xfrm>
            <a:off x="3364414" y="5325834"/>
            <a:ext cx="3993312" cy="15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2E4C682-5F3C-3BE0-FE26-98EA333F9B85}"/>
              </a:ext>
            </a:extLst>
          </p:cNvPr>
          <p:cNvSpPr txBox="1">
            <a:spLocks/>
          </p:cNvSpPr>
          <p:nvPr/>
        </p:nvSpPr>
        <p:spPr>
          <a:xfrm>
            <a:off x="6102180" y="1446684"/>
            <a:ext cx="5982728" cy="50282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Z" b="1" dirty="0">
                <a:cs typeface="Calibri"/>
              </a:rPr>
              <a:t>Total 27M EURO in Career</a:t>
            </a:r>
          </a:p>
          <a:p>
            <a:r>
              <a:rPr lang="en-CZ" b="1" dirty="0"/>
              <a:t>Total Competitive Funding 12 916 000 EURO/5y (Brno)</a:t>
            </a:r>
          </a:p>
          <a:p>
            <a:r>
              <a:rPr lang="en-CZ" b="1" dirty="0">
                <a:cs typeface="Calibri"/>
              </a:rPr>
              <a:t>8 M CZK external funding TUO</a:t>
            </a:r>
            <a:br>
              <a:rPr lang="en-CZ" b="1" dirty="0">
                <a:cs typeface="Calibri"/>
              </a:rPr>
            </a:br>
            <a:r>
              <a:rPr lang="en-CZ" b="1" dirty="0">
                <a:cs typeface="Calibri"/>
              </a:rPr>
              <a:t>~32M CZK external funding TUO 2024</a:t>
            </a:r>
          </a:p>
          <a:p>
            <a:pPr marL="0" indent="0">
              <a:buNone/>
            </a:pPr>
            <a:r>
              <a:rPr lang="en-CZ" dirty="0"/>
              <a:t>Min. Edu. (ERDF) OP JAK: 5M EUR (20M)</a:t>
            </a:r>
            <a:endParaRPr lang="en-CZ" dirty="0">
              <a:cs typeface="Calibri"/>
            </a:endParaRPr>
          </a:p>
          <a:p>
            <a:pPr marL="0" indent="0">
              <a:buNone/>
            </a:pPr>
            <a:r>
              <a:rPr lang="en-CZ" dirty="0"/>
              <a:t>                :2 M EUR</a:t>
            </a:r>
            <a:endParaRPr lang="en-CZ" dirty="0">
              <a:cs typeface="Calibri"/>
            </a:endParaRPr>
          </a:p>
          <a:p>
            <a:pPr marL="0" indent="0">
              <a:buNone/>
            </a:pPr>
            <a:r>
              <a:rPr lang="en-CZ" dirty="0"/>
              <a:t>        Nat. Ctr. Competence 1.2M (12M E)</a:t>
            </a:r>
            <a:endParaRPr lang="en-CZ" dirty="0">
              <a:cs typeface="Calibri"/>
            </a:endParaRPr>
          </a:p>
          <a:p>
            <a:pPr marL="0" indent="0">
              <a:buNone/>
            </a:pPr>
            <a:endParaRPr lang="en-CZ" dirty="0"/>
          </a:p>
          <a:p>
            <a:pPr marL="0" indent="0">
              <a:buNone/>
            </a:pPr>
            <a:endParaRPr lang="en-CZ" dirty="0"/>
          </a:p>
          <a:p>
            <a:pPr marL="0" indent="0">
              <a:buNone/>
            </a:pPr>
            <a:endParaRPr lang="en-CZ" dirty="0">
              <a:cs typeface="Calibri"/>
            </a:endParaRPr>
          </a:p>
          <a:p>
            <a:pPr marL="0" indent="0">
              <a:buNone/>
            </a:pPr>
            <a:endParaRPr lang="en-CZ" dirty="0"/>
          </a:p>
        </p:txBody>
      </p:sp>
      <p:pic>
        <p:nvPicPr>
          <p:cNvPr id="7172" name="Picture 4" descr="EXPRO a JUNIOR STAR">
            <a:extLst>
              <a:ext uri="{FF2B5EF4-FFF2-40B4-BE49-F238E27FC236}">
                <a16:creationId xmlns:a16="http://schemas.microsoft.com/office/drawing/2014/main" id="{3EC664ED-E2DA-F9CB-9AD9-C93992868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t="25281" r="57500" b="30218"/>
          <a:stretch/>
        </p:blipFill>
        <p:spPr bwMode="auto">
          <a:xfrm>
            <a:off x="8863107" y="4646277"/>
            <a:ext cx="1482811" cy="38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A7930-33B4-C54D-67F5-7EF25128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2"/>
            <a:ext cx="10515600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CZ"/>
              <a:t>What starts here changes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C5500-EBE2-F815-CD09-5F0B86941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883" y="6210492"/>
            <a:ext cx="5181600" cy="53822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CZ" sz="1800" i="1" ker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It's not about money. It's about the people you have, how you're led, and how much you get it.</a:t>
            </a:r>
            <a:endParaRPr lang="en-CZ" sz="1800" kern="1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C7A4AD-3F2C-DBB5-C41A-B371976D0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41419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CZ" dirty="0"/>
              <a:t>18 Group members – Alumni - are now Professors and Group Leaders (Germany, Spain, Italy, China, Cambridge) </a:t>
            </a:r>
          </a:p>
          <a:p>
            <a:r>
              <a:rPr lang="en-CZ" dirty="0"/>
              <a:t>15 Marie Curie Fellowships to the group</a:t>
            </a:r>
          </a:p>
          <a:p>
            <a:r>
              <a:rPr lang="en-CZ" dirty="0"/>
              <a:t>61 postdocs</a:t>
            </a:r>
          </a:p>
          <a:p>
            <a:r>
              <a:rPr lang="en-CZ" dirty="0"/>
              <a:t>32 students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8B3E8579-465F-B671-D26A-D9EB063C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81EB-E9A3-4C4B-879D-F5914FACEE43}" type="slidenum">
              <a:rPr lang="en-CZ" smtClean="0"/>
              <a:t>7</a:t>
            </a:fld>
            <a:endParaRPr lang="en-CZ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817A28-0E30-D68A-7DF8-247863C33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Z"/>
          </a:p>
        </p:txBody>
      </p:sp>
      <p:pic>
        <p:nvPicPr>
          <p:cNvPr id="6" name="Picture 5" descr="MSCA">
            <a:extLst>
              <a:ext uri="{FF2B5EF4-FFF2-40B4-BE49-F238E27FC236}">
                <a16:creationId xmlns:a16="http://schemas.microsoft.com/office/drawing/2014/main" id="{2148F7F2-188F-8432-616B-5DB8ED69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69" y="3389699"/>
            <a:ext cx="829514" cy="8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ational Competence Center – Cybernetics and Artificial Intelligence | CIIRC">
            <a:extLst>
              <a:ext uri="{FF2B5EF4-FFF2-40B4-BE49-F238E27FC236}">
                <a16:creationId xmlns:a16="http://schemas.microsoft.com/office/drawing/2014/main" id="{48832536-E6BF-5CD8-720A-6622A967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48" y="4761467"/>
            <a:ext cx="710428" cy="7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BC044E-DF6A-E640-75C1-4A0F5153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0" y="4511480"/>
            <a:ext cx="5054045" cy="16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orbes Česko on LinkedIn: Vypršela lhůta i trpělivost. Kellnerovi žalují  tři viníky z miliardářovy…">
            <a:extLst>
              <a:ext uri="{FF2B5EF4-FFF2-40B4-BE49-F238E27FC236}">
                <a16:creationId xmlns:a16="http://schemas.microsoft.com/office/drawing/2014/main" id="{57F30E04-DE1D-908A-C13A-8D8C0FE2E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18" y="5773505"/>
            <a:ext cx="1020816" cy="102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1AF0D-A535-2D66-382E-BB0DBC904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0766" y="4488372"/>
            <a:ext cx="1457068" cy="543786"/>
          </a:xfrm>
          <a:prstGeom prst="rect">
            <a:avLst/>
          </a:prstGeom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C86F39AE-62CE-A3B1-25C6-469C54D70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855" y="5746125"/>
            <a:ext cx="1761176" cy="10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Česká televize">
            <a:extLst>
              <a:ext uri="{FF2B5EF4-FFF2-40B4-BE49-F238E27FC236}">
                <a16:creationId xmlns:a16="http://schemas.microsoft.com/office/drawing/2014/main" id="{11D52281-FC3E-DE45-B11D-F98CF96B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80" y="5759789"/>
            <a:ext cx="23876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81315-8AA3-1697-0D23-D291D8D27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804" y="6182723"/>
            <a:ext cx="2982122" cy="58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12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dokumentu xmlns="93982d59-65ec-4c50-b0b0-3afcf4858e41" xsi:nil="true"/>
    <_dlc_DocId xmlns="9dce8ffe-67dd-402c-bc1c-b735acc53610">E67DQSTH37HD-572993646-2320</_dlc_DocId>
    <_dlc_DocIdUrl xmlns="9dce8ffe-67dd-402c-bc1c-b735acc53610">
      <Url>https://vutbr.sharepoint.com/sites/ceitec/_layouts/15/DocIdRedir.aspx?ID=E67DQSTH37HD-572993646-2320</Url>
      <Description>E67DQSTH37HD-572993646-2320</Description>
    </_dlc_DocIdUrl>
    <TaxCatchAll xmlns="9dce8ffe-67dd-402c-bc1c-b735acc53610" xsi:nil="true"/>
    <lcf76f155ced4ddcb4097134ff3c332f xmlns="93982d59-65ec-4c50-b0b0-3afcf4858e41">
      <Terms xmlns="http://schemas.microsoft.com/office/infopath/2007/PartnerControls"/>
    </lcf76f155ced4ddcb4097134ff3c332f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0BF0CF10E419E46ABD7B76CAE198DBF" ma:contentTypeVersion="17" ma:contentTypeDescription="Vytvoří nový dokument" ma:contentTypeScope="" ma:versionID="e9257fa1a11f6d23f3c8ecc9ae17f65d">
  <xsd:schema xmlns:xsd="http://www.w3.org/2001/XMLSchema" xmlns:xs="http://www.w3.org/2001/XMLSchema" xmlns:p="http://schemas.microsoft.com/office/2006/metadata/properties" xmlns:ns2="93982d59-65ec-4c50-b0b0-3afcf4858e41" xmlns:ns3="9dce8ffe-67dd-402c-bc1c-b735acc53610" targetNamespace="http://schemas.microsoft.com/office/2006/metadata/properties" ma:root="true" ma:fieldsID="8d7153c8cbc574b530fdbb19c730fb99" ns2:_="" ns3:_="">
    <xsd:import namespace="93982d59-65ec-4c50-b0b0-3afcf4858e41"/>
    <xsd:import namespace="9dce8ffe-67dd-402c-bc1c-b735acc53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typdokumentu" minOccurs="0"/>
                <xsd:element ref="ns3:_dlc_DocId" minOccurs="0"/>
                <xsd:element ref="ns3:_dlc_DocIdUrl" minOccurs="0"/>
                <xsd:element ref="ns3:_dlc_DocIdPersistId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82d59-65ec-4c50-b0b0-3afcf4858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ypdokumentu" ma:index="18" nillable="true" ma:displayName="typ dokumentu" ma:format="Dropdown" ma:internalName="typdokumentu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Značky obrázků" ma:readOnly="false" ma:fieldId="{5cf76f15-5ced-4ddc-b409-7134ff3c332f}" ma:taxonomyMulti="true" ma:sspId="ddc0c66c-3bbb-45c0-81fe-e66ee927fa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e8ffe-67dd-402c-bc1c-b735acc5361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format="Hyperlink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Zachovat ID" ma:description="Ponechat ID po přidání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439cf5d6-4f2e-4f38-abb4-8461597c8e85}" ma:internalName="TaxCatchAll" ma:showField="CatchAllData" ma:web="9dce8ffe-67dd-402c-bc1c-b735acc536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8DB6AA-D295-43EE-B258-70803253F4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40F38D-E103-4F26-B80B-39DD97069863}">
  <ds:schemaRefs>
    <ds:schemaRef ds:uri="93982d59-65ec-4c50-b0b0-3afcf4858e41"/>
    <ds:schemaRef ds:uri="9dce8ffe-67dd-402c-bc1c-b735acc536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4ACD12-DB1F-481C-A6EF-3C029EB3F61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AD3601E-1164-4230-9BD7-D27480ECA13B}">
  <ds:schemaRefs>
    <ds:schemaRef ds:uri="93982d59-65ec-4c50-b0b0-3afcf4858e41"/>
    <ds:schemaRef ds:uri="9dce8ffe-67dd-402c-bc1c-b735acc536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12135</TotalTime>
  <Words>248</Words>
  <Application>Microsoft Macintosh PowerPoint</Application>
  <PresentationFormat>Widescreen</PresentationFormat>
  <Paragraphs>32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Advanced Nanorobots &amp; Multiscale Robotics Lab</vt:lpstr>
      <vt:lpstr>Technologies:  flexible electronics, energy storage, nanorobotics,  Applications: energy, environmental remediation, biomedicine </vt:lpstr>
      <vt:lpstr>Integrated Real-Time Biomonitoring Devices  Power Source and Sensors </vt:lpstr>
      <vt:lpstr>Energy Storage: Buildings &amp; Transportation</vt:lpstr>
      <vt:lpstr>Micro &amp; Nanorobots</vt:lpstr>
      <vt:lpstr>Nanorobots: Biomedicine &amp; </vt:lpstr>
      <vt:lpstr>What starts here changes the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Vlková Kateřina (199837)</dc:creator>
  <cp:lastModifiedBy>Martin Pumera</cp:lastModifiedBy>
  <cp:revision>8</cp:revision>
  <cp:lastPrinted>2020-10-13T11:50:42Z</cp:lastPrinted>
  <dcterms:created xsi:type="dcterms:W3CDTF">2018-03-06T13:05:55Z</dcterms:created>
  <dcterms:modified xsi:type="dcterms:W3CDTF">2023-12-14T19:04:57Z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be3dea0b-e6c3-4fa9-ac75-755d648279cf</vt:lpwstr>
  </property>
  <property fmtid="{D5CDD505-2E9C-101B-9397-08002B2CF9AE}" pid="3" name="ContentTypeId">
    <vt:lpwstr>0x010100B0BF0CF10E419E46ABD7B76CAE198DBF</vt:lpwstr>
  </property>
  <property fmtid="{D5CDD505-2E9C-101B-9397-08002B2CF9AE}" pid="4" name="MediaServiceImageTags">
    <vt:lpwstr/>
  </property>
</Properties>
</file>