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  <p:sldMasterId id="2147483656" r:id="rId2"/>
  </p:sldMasterIdLst>
  <p:notesMasterIdLst>
    <p:notesMasterId r:id="rId10"/>
  </p:notesMasterIdLst>
  <p:handoutMasterIdLst>
    <p:handoutMasterId r:id="rId11"/>
  </p:handoutMasterIdLst>
  <p:sldIdLst>
    <p:sldId id="263" r:id="rId3"/>
    <p:sldId id="346" r:id="rId4"/>
    <p:sldId id="347" r:id="rId5"/>
    <p:sldId id="348" r:id="rId6"/>
    <p:sldId id="349" r:id="rId7"/>
    <p:sldId id="351" r:id="rId8"/>
    <p:sldId id="350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C3DE"/>
    <a:srgbClr val="00A4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80834D-4B51-4FD4-9DDA-97E1F78BCAA3}" v="2" dt="2026-02-26T18:26:28.6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7675" autoAdjust="0"/>
  </p:normalViewPr>
  <p:slideViewPr>
    <p:cSldViewPr snapToGrid="0" snapToObjects="1" showGuides="1">
      <p:cViewPr varScale="1">
        <p:scale>
          <a:sx n="83" d="100"/>
          <a:sy n="83" d="100"/>
        </p:scale>
        <p:origin x="658" y="8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eta Bednárová" userId="4788760e-d008-449f-9302-5dbb72a7be6c" providerId="ADAL" clId="{3280834D-4B51-4FD4-9DDA-97E1F78BCAA3}"/>
    <pc:docChg chg="custSel addSld delSld modSld sldOrd">
      <pc:chgData name="Aneta Bednárová" userId="4788760e-d008-449f-9302-5dbb72a7be6c" providerId="ADAL" clId="{3280834D-4B51-4FD4-9DDA-97E1F78BCAA3}" dt="2026-02-26T18:28:45.799" v="182" actId="20577"/>
      <pc:docMkLst>
        <pc:docMk/>
      </pc:docMkLst>
      <pc:sldChg chg="del">
        <pc:chgData name="Aneta Bednárová" userId="4788760e-d008-449f-9302-5dbb72a7be6c" providerId="ADAL" clId="{3280834D-4B51-4FD4-9DDA-97E1F78BCAA3}" dt="2026-02-25T16:45:42.831" v="9" actId="2696"/>
        <pc:sldMkLst>
          <pc:docMk/>
          <pc:sldMk cId="3997591783" sldId="257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1901649985" sldId="260"/>
        </pc:sldMkLst>
      </pc:sldChg>
      <pc:sldChg chg="delSp mod">
        <pc:chgData name="Aneta Bednárová" userId="4788760e-d008-449f-9302-5dbb72a7be6c" providerId="ADAL" clId="{3280834D-4B51-4FD4-9DDA-97E1F78BCAA3}" dt="2026-02-26T18:26:36.090" v="96" actId="478"/>
        <pc:sldMkLst>
          <pc:docMk/>
          <pc:sldMk cId="3343489172" sldId="263"/>
        </pc:sldMkLst>
        <pc:spChg chg="del">
          <ac:chgData name="Aneta Bednárová" userId="4788760e-d008-449f-9302-5dbb72a7be6c" providerId="ADAL" clId="{3280834D-4B51-4FD4-9DDA-97E1F78BCAA3}" dt="2026-02-26T18:26:32.747" v="95" actId="478"/>
          <ac:spMkLst>
            <pc:docMk/>
            <pc:sldMk cId="3343489172" sldId="263"/>
            <ac:spMk id="2" creationId="{9D1A623E-E55C-2BBB-5E0A-95CE6D34D787}"/>
          </ac:spMkLst>
        </pc:spChg>
        <pc:spChg chg="del">
          <ac:chgData name="Aneta Bednárová" userId="4788760e-d008-449f-9302-5dbb72a7be6c" providerId="ADAL" clId="{3280834D-4B51-4FD4-9DDA-97E1F78BCAA3}" dt="2026-02-26T18:26:36.090" v="96" actId="478"/>
          <ac:spMkLst>
            <pc:docMk/>
            <pc:sldMk cId="3343489172" sldId="263"/>
            <ac:spMk id="4" creationId="{EB7B9AC8-1AAC-E0E7-3CBA-50A225CE8E97}"/>
          </ac:spMkLst>
        </pc:spChg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2744416876" sldId="269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3758984092" sldId="305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1690360816" sldId="306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703129208" sldId="307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1536444983" sldId="309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567180833" sldId="310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1526699643" sldId="311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3356120648" sldId="312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39188049" sldId="313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548932516" sldId="314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2724779160" sldId="316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1657840000" sldId="317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2428624154" sldId="318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105787533" sldId="319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2315149189" sldId="321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2816451760" sldId="326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2646276948" sldId="327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3953903425" sldId="330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304342675" sldId="331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198422896" sldId="332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2288360114" sldId="333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493871823" sldId="334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4208219015" sldId="338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421192756" sldId="339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716473500" sldId="343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1880110407" sldId="344"/>
        </pc:sldMkLst>
      </pc:sldChg>
      <pc:sldChg chg="del">
        <pc:chgData name="Aneta Bednárová" userId="4788760e-d008-449f-9302-5dbb72a7be6c" providerId="ADAL" clId="{3280834D-4B51-4FD4-9DDA-97E1F78BCAA3}" dt="2026-02-25T16:46:20.599" v="10" actId="47"/>
        <pc:sldMkLst>
          <pc:docMk/>
          <pc:sldMk cId="12794688" sldId="345"/>
        </pc:sldMkLst>
      </pc:sldChg>
      <pc:sldChg chg="modSp mod">
        <pc:chgData name="Aneta Bednárová" userId="4788760e-d008-449f-9302-5dbb72a7be6c" providerId="ADAL" clId="{3280834D-4B51-4FD4-9DDA-97E1F78BCAA3}" dt="2026-02-26T18:17:26.383" v="58" actId="20577"/>
        <pc:sldMkLst>
          <pc:docMk/>
          <pc:sldMk cId="616955726" sldId="346"/>
        </pc:sldMkLst>
        <pc:spChg chg="mod">
          <ac:chgData name="Aneta Bednárová" userId="4788760e-d008-449f-9302-5dbb72a7be6c" providerId="ADAL" clId="{3280834D-4B51-4FD4-9DDA-97E1F78BCAA3}" dt="2026-02-26T18:17:15.960" v="31" actId="20577"/>
          <ac:spMkLst>
            <pc:docMk/>
            <pc:sldMk cId="616955726" sldId="346"/>
            <ac:spMk id="2" creationId="{B24DAFE3-5F98-A926-4609-AE1C9975D58D}"/>
          </ac:spMkLst>
        </pc:spChg>
        <pc:spChg chg="mod">
          <ac:chgData name="Aneta Bednárová" userId="4788760e-d008-449f-9302-5dbb72a7be6c" providerId="ADAL" clId="{3280834D-4B51-4FD4-9DDA-97E1F78BCAA3}" dt="2026-02-26T18:17:26.383" v="58" actId="20577"/>
          <ac:spMkLst>
            <pc:docMk/>
            <pc:sldMk cId="616955726" sldId="346"/>
            <ac:spMk id="3" creationId="{5B920F15-8806-0FA1-42BE-76ECF44DA9C1}"/>
          </ac:spMkLst>
        </pc:spChg>
      </pc:sldChg>
      <pc:sldChg chg="modSp new mod">
        <pc:chgData name="Aneta Bednárová" userId="4788760e-d008-449f-9302-5dbb72a7be6c" providerId="ADAL" clId="{3280834D-4B51-4FD4-9DDA-97E1F78BCAA3}" dt="2026-02-26T18:24:57.986" v="93" actId="20577"/>
        <pc:sldMkLst>
          <pc:docMk/>
          <pc:sldMk cId="1326164276" sldId="347"/>
        </pc:sldMkLst>
        <pc:spChg chg="mod">
          <ac:chgData name="Aneta Bednárová" userId="4788760e-d008-449f-9302-5dbb72a7be6c" providerId="ADAL" clId="{3280834D-4B51-4FD4-9DDA-97E1F78BCAA3}" dt="2026-02-26T18:24:36.343" v="71" actId="20577"/>
          <ac:spMkLst>
            <pc:docMk/>
            <pc:sldMk cId="1326164276" sldId="347"/>
            <ac:spMk id="2" creationId="{2888A497-FA83-D7A2-17A6-FE8D432C0857}"/>
          </ac:spMkLst>
        </pc:spChg>
        <pc:spChg chg="mod">
          <ac:chgData name="Aneta Bednárová" userId="4788760e-d008-449f-9302-5dbb72a7be6c" providerId="ADAL" clId="{3280834D-4B51-4FD4-9DDA-97E1F78BCAA3}" dt="2026-02-26T18:24:57.986" v="93" actId="20577"/>
          <ac:spMkLst>
            <pc:docMk/>
            <pc:sldMk cId="1326164276" sldId="347"/>
            <ac:spMk id="3" creationId="{8675A592-52DA-E6FB-61D6-19FA1743CDBE}"/>
          </ac:spMkLst>
        </pc:spChg>
      </pc:sldChg>
      <pc:sldChg chg="modSp add mod">
        <pc:chgData name="Aneta Bednárová" userId="4788760e-d008-449f-9302-5dbb72a7be6c" providerId="ADAL" clId="{3280834D-4B51-4FD4-9DDA-97E1F78BCAA3}" dt="2026-02-26T18:26:53.517" v="121" actId="20577"/>
        <pc:sldMkLst>
          <pc:docMk/>
          <pc:sldMk cId="306045891" sldId="348"/>
        </pc:sldMkLst>
        <pc:spChg chg="mod">
          <ac:chgData name="Aneta Bednárová" userId="4788760e-d008-449f-9302-5dbb72a7be6c" providerId="ADAL" clId="{3280834D-4B51-4FD4-9DDA-97E1F78BCAA3}" dt="2026-02-26T18:26:53.517" v="121" actId="20577"/>
          <ac:spMkLst>
            <pc:docMk/>
            <pc:sldMk cId="306045891" sldId="348"/>
            <ac:spMk id="2" creationId="{2888A497-FA83-D7A2-17A6-FE8D432C0857}"/>
          </ac:spMkLst>
        </pc:spChg>
      </pc:sldChg>
      <pc:sldChg chg="delSp modSp new mod">
        <pc:chgData name="Aneta Bednárová" userId="4788760e-d008-449f-9302-5dbb72a7be6c" providerId="ADAL" clId="{3280834D-4B51-4FD4-9DDA-97E1F78BCAA3}" dt="2026-02-26T18:28:13.893" v="165" actId="404"/>
        <pc:sldMkLst>
          <pc:docMk/>
          <pc:sldMk cId="3232058669" sldId="349"/>
        </pc:sldMkLst>
        <pc:spChg chg="mod">
          <ac:chgData name="Aneta Bednárová" userId="4788760e-d008-449f-9302-5dbb72a7be6c" providerId="ADAL" clId="{3280834D-4B51-4FD4-9DDA-97E1F78BCAA3}" dt="2026-02-26T18:28:13.893" v="165" actId="404"/>
          <ac:spMkLst>
            <pc:docMk/>
            <pc:sldMk cId="3232058669" sldId="349"/>
            <ac:spMk id="2" creationId="{FA07107E-BDAB-2D23-D626-3666F921B0CC}"/>
          </ac:spMkLst>
        </pc:spChg>
        <pc:spChg chg="del">
          <ac:chgData name="Aneta Bednárová" userId="4788760e-d008-449f-9302-5dbb72a7be6c" providerId="ADAL" clId="{3280834D-4B51-4FD4-9DDA-97E1F78BCAA3}" dt="2026-02-26T18:27:12.530" v="123" actId="478"/>
          <ac:spMkLst>
            <pc:docMk/>
            <pc:sldMk cId="3232058669" sldId="349"/>
            <ac:spMk id="3" creationId="{2A2E9D2F-318D-D86B-7DA2-E9CD97FE6BC3}"/>
          </ac:spMkLst>
        </pc:spChg>
      </pc:sldChg>
      <pc:sldChg chg="modSp add mod ord">
        <pc:chgData name="Aneta Bednárová" userId="4788760e-d008-449f-9302-5dbb72a7be6c" providerId="ADAL" clId="{3280834D-4B51-4FD4-9DDA-97E1F78BCAA3}" dt="2026-02-26T18:28:45.799" v="182" actId="20577"/>
        <pc:sldMkLst>
          <pc:docMk/>
          <pc:sldMk cId="3833954939" sldId="350"/>
        </pc:sldMkLst>
        <pc:spChg chg="mod">
          <ac:chgData name="Aneta Bednárová" userId="4788760e-d008-449f-9302-5dbb72a7be6c" providerId="ADAL" clId="{3280834D-4B51-4FD4-9DDA-97E1F78BCAA3}" dt="2026-02-26T18:28:33.974" v="173" actId="20577"/>
          <ac:spMkLst>
            <pc:docMk/>
            <pc:sldMk cId="3833954939" sldId="350"/>
            <ac:spMk id="2" creationId="{2888A497-FA83-D7A2-17A6-FE8D432C0857}"/>
          </ac:spMkLst>
        </pc:spChg>
        <pc:spChg chg="mod">
          <ac:chgData name="Aneta Bednárová" userId="4788760e-d008-449f-9302-5dbb72a7be6c" providerId="ADAL" clId="{3280834D-4B51-4FD4-9DDA-97E1F78BCAA3}" dt="2026-02-26T18:28:45.799" v="182" actId="20577"/>
          <ac:spMkLst>
            <pc:docMk/>
            <pc:sldMk cId="3833954939" sldId="350"/>
            <ac:spMk id="3" creationId="{8675A592-52DA-E6FB-61D6-19FA1743CDBE}"/>
          </ac:spMkLst>
        </pc:spChg>
      </pc:sldChg>
      <pc:sldChg chg="modSp add mod">
        <pc:chgData name="Aneta Bednárová" userId="4788760e-d008-449f-9302-5dbb72a7be6c" providerId="ADAL" clId="{3280834D-4B51-4FD4-9DDA-97E1F78BCAA3}" dt="2026-02-26T18:28:20.567" v="167" actId="404"/>
        <pc:sldMkLst>
          <pc:docMk/>
          <pc:sldMk cId="4120946125" sldId="351"/>
        </pc:sldMkLst>
        <pc:spChg chg="mod">
          <ac:chgData name="Aneta Bednárová" userId="4788760e-d008-449f-9302-5dbb72a7be6c" providerId="ADAL" clId="{3280834D-4B51-4FD4-9DDA-97E1F78BCAA3}" dt="2026-02-26T18:28:20.567" v="167" actId="404"/>
          <ac:spMkLst>
            <pc:docMk/>
            <pc:sldMk cId="4120946125" sldId="351"/>
            <ac:spMk id="2" creationId="{FA07107E-BDAB-2D23-D626-3666F921B0C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A7E84B11-8086-A046-B6B7-F7A9DB5EAD8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E5F8304-EF8E-7A48-A3EC-256BB4EB24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746FA-9F78-5A43-BFD1-03D27A7F3C92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CE85A97-9D2F-A74D-874B-B462CB8C636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02496D-CD03-4446-AD06-43B91E1688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CC9C5-FF55-F544-A6D3-2B14C7549CF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2182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92D10F-BC7E-0545-A8D3-D708044527A6}" type="datetimeFigureOut">
              <a:rPr lang="cs-CZ" smtClean="0"/>
              <a:t>26.02.2026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cs-CZ"/>
              <a:t>Upravte styly předlohy textu.
Druhá úroveň
Třetí úroveň
Čtvrtá úroveň
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77E90-4C3A-1A40-BB34-28A95E688A1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2421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6E280B-ABF0-5708-69B1-EA2B5F937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FC7C01-FEF1-7936-E62F-DAD5EB3702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8091C2-C9DC-BE39-4094-C932E57245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85876A-899E-EC6C-DFD6-2FB65E9E235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65B0C3-1F0D-9BAC-6A9C-06F587D704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77E90-4C3A-1A40-BB34-28A95E688A19}" type="slidenum">
              <a:rPr lang="cs-CZ" smtClean="0"/>
              <a:t>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36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2F60A5-AF07-B541-AE6A-88569EB76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845" y="1122363"/>
            <a:ext cx="11807825" cy="2054225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2AB18D6-A597-8B4E-A383-BD55E7799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845" y="3602037"/>
            <a:ext cx="11797067" cy="25987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EDE463D-611E-7641-BE67-E50FAADA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550A8-9FCC-4EFD-A9A3-B14D22C75AAB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BC9F34-E144-0247-B652-197C07073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76199" y="6356349"/>
            <a:ext cx="9896625" cy="320377"/>
          </a:xfrm>
          <a:prstGeom prst="rect">
            <a:avLst/>
          </a:prstGeom>
        </p:spPr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838B55-B834-7B40-AB95-C477904C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927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85BBB-390C-8746-8F6D-62B6435F2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A52AC7-CCB6-7743-BA17-958390688A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7134D6-2490-5248-8BDE-DBC857FAD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26196-17B1-8245-A58A-F8CFE5261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5131-5D08-4192-8DA8-2BEC290B3595}" type="datetime3">
              <a:rPr lang="cs-CZ" smtClean="0"/>
              <a:t>26/02/26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F613EA-3698-4344-847F-E2367A8ED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666FBF-FFBF-9746-9924-D6ECC8F22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072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015BE-E091-174E-9BC7-1C1BCA6DC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7750E-8FBE-E846-AB80-9F86414BC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1511B-D22A-1245-A98E-3D2AFE55B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5B39B-BFEB-134C-AB6F-4AB601CEDC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7821D6-D3D4-CF41-A511-5A5AC1081B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5C7EB4-86D6-B743-9954-71FAD9D04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A6F89-4804-418B-804C-9734C5116248}" type="datetime3">
              <a:rPr lang="cs-CZ" smtClean="0"/>
              <a:t>26/02/26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C364A0-F572-C149-849B-B307CD8BE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F28744-8951-9A4F-A3AA-DD575AE0E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92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672057-05C0-D143-BA44-BD676CD9C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8192-1B5F-455B-8BE2-B97506B8788D}" type="datetime3">
              <a:rPr lang="cs-CZ" smtClean="0"/>
              <a:t>26/02/26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3BE2FB-8405-5C4E-A05E-0DC323AF6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D6ECD-2072-7649-8717-F6947C571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2331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99B7-157B-F045-9923-D12EED65E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647F9E-6176-9946-A28B-E20C2D515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D7A46-18AB-7B43-B05D-7EC3E7A08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B57D1-F46D-454D-B526-C9A10644C773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A48DC-3CD9-9542-B18D-D6CC3077A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FA9E0-9FA1-6145-9530-79E7D73F3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850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C6A7C0-0649-6040-A91B-A51D8870E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670A8E-FAF4-EB48-A95A-5A580126D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65CAB9C-0386-8B4F-99ED-91992F801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3942F-197C-4C9E-B5BD-3B34BB88F39B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33C643-BAC6-384B-8391-4C4A373E6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6349"/>
            <a:ext cx="9937749" cy="309266"/>
          </a:xfrm>
          <a:prstGeom prst="rect">
            <a:avLst/>
          </a:prstGeom>
        </p:spPr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E1B1056-E9A4-E849-AFE0-99640ED4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812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501A35-F9F4-C746-910A-0AB6C44A2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496" y="1052514"/>
            <a:ext cx="11796416" cy="1593868"/>
          </a:xfrm>
        </p:spPr>
        <p:txBody>
          <a:bodyPr anchor="b"/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E501E6E-0516-434B-9AFD-79C0FAE7DC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497" y="2807746"/>
            <a:ext cx="11796416" cy="337790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AAA1F3-AAB7-A046-B5C1-7E0FED02F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AAB6E-D8B1-4C46-B68F-D6698D1ABDA9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7E67D82-BA89-E943-BE3E-6FD326C11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47011"/>
            <a:ext cx="9937749" cy="318604"/>
          </a:xfrm>
          <a:prstGeom prst="rect">
            <a:avLst/>
          </a:prstGeom>
        </p:spPr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35E7D21-DA7F-BC4B-ADBF-66F03AA08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380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E10C0C-49DB-714B-8253-3919EEAB2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96" y="1054247"/>
            <a:ext cx="11799716" cy="102197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E45FF5-CFF7-BC4B-BE44-7DE11320BA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2846" y="2162287"/>
            <a:ext cx="5785204" cy="4014676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186BD-CCF8-814D-8F98-56078DF4C9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49" y="2162285"/>
            <a:ext cx="5795963" cy="403849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0C9FC7B-3212-0C45-8BA4-BD25FC40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DDF35-4440-430E-B81E-03DB9BCD7271}" type="datetime3">
              <a:rPr lang="cs-CZ" smtClean="0"/>
              <a:t>26/02/26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B71C6E2-9DD7-8649-B049-1FBCF5CC8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2876"/>
            <a:ext cx="9937749" cy="312739"/>
          </a:xfrm>
          <a:prstGeom prst="rect">
            <a:avLst/>
          </a:prstGeom>
        </p:spPr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D2E780-8CA4-694B-B7E2-70742E38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0434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9E3C6D-02AA-BD44-84A9-B919C331D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315A8E6-4C0A-AA4C-9079-37AC28721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AFCE7-2131-4AD6-9D52-F59366B3B6F9}" type="datetime3">
              <a:rPr lang="cs-CZ" smtClean="0"/>
              <a:t>26/02/26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8BB6F38-4D44-9840-89C1-FF42C22B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2876"/>
            <a:ext cx="9937749" cy="312739"/>
          </a:xfrm>
          <a:prstGeom prst="rect">
            <a:avLst/>
          </a:prstGeom>
        </p:spPr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03DEF9F-619E-514F-B49B-61758FC0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448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414C914-950A-7942-B0E9-3FEB6F7F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8814-2623-4CD8-BD78-7D09DDB1E5DC}" type="datetime3">
              <a:rPr lang="cs-CZ" smtClean="0"/>
              <a:t>26/02/26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DCF0096-0579-6045-8D0F-A71D6439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5075" y="6356349"/>
            <a:ext cx="9937749" cy="309266"/>
          </a:xfrm>
          <a:prstGeom prst="rect">
            <a:avLst/>
          </a:prstGeom>
        </p:spPr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E670FDF-F365-974E-B39A-0DEC9CD46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7089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8A41D-18F5-2B4E-BE99-D6457D846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00582C-01B7-3F42-AD28-9B7DF4DD5F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C3A37-4F77-534E-9AF3-D82BFE154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EA0FF-BB9D-404F-8CB7-107FBC92D128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DCCB8-70AD-574C-9AA9-B02DA9D9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3117F-487E-494C-9FA1-CB037C2CB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9165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56EA4-94EE-9E4C-9451-0C053C350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0C682-265E-EE41-A540-118A3A390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4DCE98-8002-BC4F-85CF-80F1678C4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FE052-CCC7-402A-8F3F-567B54A1B751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00820-F6DD-5A4F-80F7-CAC42703D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03D53-E799-BF42-83F0-6B6D5E020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4107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2D3AB-3AE5-6C49-B89B-0B3333B9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51D72-6450-1245-B950-D14EEE9BCD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A13D4-2C24-4B4C-A527-271234776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F5F83-BE11-4BC4-9AC5-9602A68B7CE4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6D41A-5F70-D542-B768-4CA673D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84A22-3709-7E43-ADD3-04B31F1D2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22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6D6CC12-ACA0-634F-80C9-398209300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196" y="1054247"/>
            <a:ext cx="11798620" cy="102197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dirty="0"/>
              <a:t>Nadpis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7F40DBE-8FC7-7448-B1A4-0F1683F3C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294" y="2229316"/>
            <a:ext cx="11798619" cy="3973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cs-CZ" dirty="0"/>
              <a:t>Upravte styly předlohy textu.
Druhá úroveň
Třetí úroveň
Čtvrtá úroveň
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F516F3-F99B-5944-9236-CEAA133959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3497" y="6356350"/>
            <a:ext cx="926054" cy="312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D807C-ABF0-4C1C-8827-DCF4DBBA9A0F}" type="datetime3">
              <a:rPr lang="cs-CZ" smtClean="0"/>
              <a:t>26/02/26</a:t>
            </a:fld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6D98F16-2029-8D49-91DD-2C737D88DD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2213" y="6356349"/>
            <a:ext cx="612775" cy="3127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44BAA-1A06-B141-8215-9D88CF6A720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Zástupný symbol pro zápatí 9">
            <a:extLst>
              <a:ext uri="{FF2B5EF4-FFF2-40B4-BE49-F238E27FC236}">
                <a16:creationId xmlns:a16="http://schemas.microsoft.com/office/drawing/2014/main" id="{D62A909B-22CA-3945-A5C2-F5DBFE050F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37129" y="6356351"/>
            <a:ext cx="9935695" cy="312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Obhajoba bakalářské/diplomové práce - Název práce</a:t>
            </a:r>
            <a:endParaRPr lang="cs-CZ" dirty="0"/>
          </a:p>
        </p:txBody>
      </p:sp>
      <p:pic>
        <p:nvPicPr>
          <p:cNvPr id="105" name="Obrázek 104" descr="Obsah obrázku objekt&#10;&#10;&#10;&#10;Popis se vygeneroval automaticky.">
            <a:extLst>
              <a:ext uri="{FF2B5EF4-FFF2-40B4-BE49-F238E27FC236}">
                <a16:creationId xmlns:a16="http://schemas.microsoft.com/office/drawing/2014/main" id="{B5AC2F25-7F48-834F-86AC-AC45B2199A3C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00196" y="199671"/>
            <a:ext cx="6007100" cy="64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0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7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19" userDrawn="1">
          <p15:clr>
            <a:srgbClr val="F26B43"/>
          </p15:clr>
        </p15:guide>
        <p15:guide id="4" orient="horz" pos="4201" userDrawn="1">
          <p15:clr>
            <a:srgbClr val="F26B43"/>
          </p15:clr>
        </p15:guide>
        <p15:guide id="5" pos="121" userDrawn="1">
          <p15:clr>
            <a:srgbClr val="F26B43"/>
          </p15:clr>
        </p15:guide>
        <p15:guide id="6" pos="7559" userDrawn="1">
          <p15:clr>
            <a:srgbClr val="F26B43"/>
          </p15:clr>
        </p15:guide>
        <p15:guide id="7" pos="3772" userDrawn="1">
          <p15:clr>
            <a:srgbClr val="F26B43"/>
          </p15:clr>
        </p15:guide>
        <p15:guide id="8" pos="3908" userDrawn="1">
          <p15:clr>
            <a:srgbClr val="F26B43"/>
          </p15:clr>
        </p15:guide>
        <p15:guide id="9" orient="horz" pos="2001" userDrawn="1">
          <p15:clr>
            <a:srgbClr val="F26B43"/>
          </p15:clr>
        </p15:guide>
        <p15:guide id="10" pos="7151" userDrawn="1">
          <p15:clr>
            <a:srgbClr val="F26B43"/>
          </p15:clr>
        </p15:guide>
        <p15:guide id="11" pos="7038" userDrawn="1">
          <p15:clr>
            <a:srgbClr val="F26B43"/>
          </p15:clr>
        </p15:guide>
        <p15:guide id="12" orient="horz" pos="3997" userDrawn="1">
          <p15:clr>
            <a:srgbClr val="F26B43"/>
          </p15:clr>
        </p15:guide>
        <p15:guide id="13" pos="3659" userDrawn="1">
          <p15:clr>
            <a:srgbClr val="F26B43"/>
          </p15:clr>
        </p15:guide>
        <p15:guide id="14" orient="horz" pos="2432" userDrawn="1">
          <p15:clr>
            <a:srgbClr val="F26B43"/>
          </p15:clr>
        </p15:guide>
        <p15:guide id="15" orient="horz" pos="3906" userDrawn="1">
          <p15:clr>
            <a:srgbClr val="F26B43"/>
          </p15:clr>
        </p15:guide>
        <p15:guide id="16" orient="horz" pos="527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  <p15:guide id="18" pos="710" userDrawn="1">
          <p15:clr>
            <a:srgbClr val="F26B43"/>
          </p15:clr>
        </p15:guide>
        <p15:guide id="19" pos="77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22C198-AF9F-0A41-9A82-28EC7DDD7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5F5F5-E124-A54B-9981-D7FA5E3DE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2942D7-B669-9940-B52D-60CF522EFE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8E148-9B3B-4C89-A3DE-FA55BFC5F405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2DEF7-65E0-8647-8D41-57980F1E51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E33C7-0C21-634B-9232-89AED6692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BC17-8541-E34F-8869-9598F72269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991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3" r:id="rId6"/>
    <p:sldLayoutId id="2147483666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22A6E8-C574-BE2B-3D15-3FEEA03E3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6CAEA888-F675-0742-42D6-DE41F98E9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0500" y="5744453"/>
            <a:ext cx="1651000" cy="19050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FE32953B-5346-EA1F-A01A-B4A1728D53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899340"/>
            <a:ext cx="5334000" cy="1117600"/>
          </a:xfrm>
          <a:prstGeom prst="rect">
            <a:avLst/>
          </a:prstGeom>
        </p:spPr>
      </p:pic>
      <p:pic>
        <p:nvPicPr>
          <p:cNvPr id="3" name="Picture 10">
            <a:extLst>
              <a:ext uri="{FF2B5EF4-FFF2-40B4-BE49-F238E27FC236}">
                <a16:creationId xmlns:a16="http://schemas.microsoft.com/office/drawing/2014/main" id="{F52B9DDC-C7B7-B00D-659F-65BB1079A0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6650" y="2628165"/>
            <a:ext cx="7378700" cy="2489200"/>
          </a:xfrm>
          <a:prstGeom prst="rect">
            <a:avLst/>
          </a:prstGeom>
        </p:spPr>
      </p:pic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ADEDF49-059C-1DF4-BCE8-1529622D8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BBC17-8541-E34F-8869-9598F72269DC}" type="slidenum">
              <a:rPr lang="cs-CZ" smtClean="0"/>
              <a:t>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48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4DAFE3-5F98-A926-4609-AE1C9975D5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rgbClr val="05C3DE"/>
                </a:solidFill>
              </a:rPr>
              <a:t>Název závěrečné práce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920F15-8806-0FA1-42BE-76ECF44DA9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Autor práce:</a:t>
            </a:r>
          </a:p>
          <a:p>
            <a:r>
              <a:rPr lang="cs-CZ" dirty="0"/>
              <a:t>Vedoucí práce:</a:t>
            </a:r>
          </a:p>
        </p:txBody>
      </p:sp>
    </p:spTree>
    <p:extLst>
      <p:ext uri="{BB962C8B-B14F-4D97-AF65-F5344CB8AC3E}">
        <p14:creationId xmlns:p14="http://schemas.microsoft.com/office/powerpoint/2010/main" val="616955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88A497-FA83-D7A2-17A6-FE8D432C0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>
                <a:solidFill>
                  <a:srgbClr val="05C3DE"/>
                </a:solidFill>
              </a:rPr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75A592-52DA-E6FB-61D6-19FA1743C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Bod 1</a:t>
            </a:r>
          </a:p>
          <a:p>
            <a:r>
              <a:rPr lang="cs-CZ" sz="2400" dirty="0"/>
              <a:t>Bod 2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F7866C-4B7B-7C6A-9D78-326F14757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D7406-6641-49B8-9D23-683A91FED320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FBFB4B-2D4D-2A79-045C-AF9612C7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540373-6747-502C-1D96-239F4951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164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88A497-FA83-D7A2-17A6-FE8D432C0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>
                <a:solidFill>
                  <a:srgbClr val="05C3DE"/>
                </a:solidFill>
              </a:rPr>
              <a:t>Prezentace samotné práce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75A592-52DA-E6FB-61D6-19FA1743C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Bod 1</a:t>
            </a:r>
          </a:p>
          <a:p>
            <a:r>
              <a:rPr lang="cs-CZ" sz="2400" dirty="0"/>
              <a:t>Bod 2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F7866C-4B7B-7C6A-9D78-326F14757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B2EC-D967-4F7B-A394-9C4DAD46E682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FBFB4B-2D4D-2A79-045C-AF9612C7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540373-6747-502C-1D96-239F4951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045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07107E-BDAB-2D23-D626-3666F921B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7" y="1962873"/>
            <a:ext cx="11807825" cy="2054225"/>
          </a:xfrm>
        </p:spPr>
        <p:txBody>
          <a:bodyPr/>
          <a:lstStyle/>
          <a:p>
            <a:r>
              <a:rPr lang="cs-CZ" sz="4400" b="1" dirty="0">
                <a:solidFill>
                  <a:srgbClr val="05C3D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Děkuji za pozornost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3232058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07107E-BDAB-2D23-D626-3666F921B0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087" y="1962873"/>
            <a:ext cx="11807825" cy="2054225"/>
          </a:xfrm>
        </p:spPr>
        <p:txBody>
          <a:bodyPr/>
          <a:lstStyle/>
          <a:p>
            <a:pPr algn="ctr"/>
            <a:r>
              <a:rPr lang="cs-CZ" sz="4400" b="1" dirty="0">
                <a:solidFill>
                  <a:srgbClr val="05C3D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Otázky z posudků (pokud existují)</a:t>
            </a:r>
          </a:p>
        </p:txBody>
      </p:sp>
    </p:spTree>
    <p:extLst>
      <p:ext uri="{BB962C8B-B14F-4D97-AF65-F5344CB8AC3E}">
        <p14:creationId xmlns:p14="http://schemas.microsoft.com/office/powerpoint/2010/main" val="4120946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88A497-FA83-D7A2-17A6-FE8D432C0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>
                <a:solidFill>
                  <a:srgbClr val="05C3DE"/>
                </a:solidFill>
              </a:rPr>
              <a:t>Otázka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75A592-52DA-E6FB-61D6-19FA1743CD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/>
              <a:t>Odpověď </a:t>
            </a:r>
            <a:endParaRPr lang="cs-CZ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6F7866C-4B7B-7C6A-9D78-326F14757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4B2EC-D967-4F7B-A394-9C4DAD46E682}" type="datetime3">
              <a:rPr lang="cs-CZ" smtClean="0"/>
              <a:t>26/02/26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FBFB4B-2D4D-2A79-045C-AF9612C7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Obhajoba bakalářské/diplomové práce - Název práce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540373-6747-502C-1D96-239F49516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44BAA-1A06-B141-8215-9D88CF6A7203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39549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00 FEI CZ verze" id="{6257D2A5-8C0D-F34B-A72C-1B74E0A3E1CD}" vid="{5B242603-8684-FA43-B884-174345B43D0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400 FEI CZ verze" id="{6257D2A5-8C0D-F34B-A72C-1B74E0A3E1CD}" vid="{5CCC982E-23A3-904A-B0EA-99DC7D9F1ECE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410 16x9</Template>
  <TotalTime>21</TotalTime>
  <Words>65</Words>
  <Application>Microsoft Office PowerPoint</Application>
  <PresentationFormat>Širokoúhlá obrazovka</PresentationFormat>
  <Paragraphs>24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Custom Design</vt:lpstr>
      <vt:lpstr>Prezentace aplikace PowerPoint</vt:lpstr>
      <vt:lpstr>Název závěrečné práce</vt:lpstr>
      <vt:lpstr>Obsah</vt:lpstr>
      <vt:lpstr>Prezentace samotné práce</vt:lpstr>
      <vt:lpstr>Děkuji za pozornost</vt:lpstr>
      <vt:lpstr>Otázky z posudků (pokud existují)</vt:lpstr>
      <vt:lpstr>Otázka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Kozmon Adam</dc:creator>
  <cp:lastModifiedBy>Aneta Bednárová</cp:lastModifiedBy>
  <cp:revision>12</cp:revision>
  <dcterms:created xsi:type="dcterms:W3CDTF">2024-12-30T09:07:53Z</dcterms:created>
  <dcterms:modified xsi:type="dcterms:W3CDTF">2026-02-26T18:28:47Z</dcterms:modified>
</cp:coreProperties>
</file>