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262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3"/>
  </p:normalViewPr>
  <p:slideViewPr>
    <p:cSldViewPr snapToGrid="0" snapToObjects="1" showGuides="1">
      <p:cViewPr varScale="1">
        <p:scale>
          <a:sx n="108" d="100"/>
          <a:sy n="108" d="100"/>
        </p:scale>
        <p:origin x="678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8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08/12/23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08/12/23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08/12/23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08/12/23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08/12/23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08/12/23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08/12/23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105" name="Obrázek 104" descr="Obsah obrázku objekt&#10;&#10;&#10;&#10;Popis se vygeneroval automaticky.">
            <a:extLst>
              <a:ext uri="{FF2B5EF4-FFF2-40B4-BE49-F238E27FC236}">
                <a16:creationId xmlns:a16="http://schemas.microsoft.com/office/drawing/2014/main" id="{B5AC2F25-7F48-834F-86AC-AC45B2199A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199671"/>
            <a:ext cx="6007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1BD6DA5-9406-D149-A9F0-945994702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6156960"/>
            <a:ext cx="1651000" cy="190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A61AF7-0A68-1346-8A03-3E8C31A1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899340"/>
            <a:ext cx="5334000" cy="111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B8831-8F35-FF42-902D-9F4408DA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2748070"/>
            <a:ext cx="7378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>
                <a:solidFill>
                  <a:srgbClr val="00A499"/>
                </a:solidFill>
              </a:rPr>
              <a:t>Odborná skupina </a:t>
            </a:r>
            <a:br>
              <a:rPr lang="en-GB" sz="4800" dirty="0">
                <a:solidFill>
                  <a:srgbClr val="00A499"/>
                </a:solidFill>
              </a:rPr>
            </a:br>
            <a:r>
              <a:rPr lang="cs-CZ" sz="4800" dirty="0">
                <a:solidFill>
                  <a:srgbClr val="00A499"/>
                </a:solidFill>
              </a:rPr>
              <a:t>"Přenos a rozvod elektrické energie"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Vedoucí</a:t>
            </a:r>
            <a:r>
              <a:rPr lang="en-GB" dirty="0"/>
              <a:t>: prof. Ing. Stanislav Rusek, </a:t>
            </a:r>
            <a:r>
              <a:rPr lang="en-GB" dirty="0" err="1"/>
              <a:t>CSc</a:t>
            </a:r>
            <a:r>
              <a:rPr lang="en-GB" dirty="0"/>
              <a:t>. </a:t>
            </a:r>
          </a:p>
          <a:p>
            <a:r>
              <a:rPr lang="en-GB" dirty="0"/>
              <a:t>(stanislav.rusek@vsb.cz)</a:t>
            </a:r>
            <a:endParaRPr lang="cs-CZ" sz="20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059315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00A499"/>
                </a:solidFill>
              </a:rPr>
              <a:t>Co?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929" y="2278822"/>
            <a:ext cx="4904258" cy="391053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Optimalizace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spolehlivost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sítí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Kvalita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elektrické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energie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Elektrická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trakce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její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zpětné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vlivy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síť</a:t>
            </a:r>
            <a:r>
              <a:rPr lang="en-GB" sz="2000" dirty="0">
                <a:solidFill>
                  <a:schemeClr val="tx1"/>
                </a:solidFill>
              </a:rPr>
              <a:t> a EMC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Technika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vysokých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napětí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Diagnostika</a:t>
            </a:r>
            <a:r>
              <a:rPr lang="en-GB" sz="2000" dirty="0">
                <a:solidFill>
                  <a:schemeClr val="tx1"/>
                </a:solidFill>
              </a:rPr>
              <a:t> el. </a:t>
            </a:r>
            <a:r>
              <a:rPr lang="en-GB" sz="2000" dirty="0" err="1">
                <a:solidFill>
                  <a:schemeClr val="tx1"/>
                </a:solidFill>
              </a:rPr>
              <a:t>zařízení</a:t>
            </a:r>
            <a:r>
              <a:rPr lang="en-GB" sz="2000" dirty="0">
                <a:solidFill>
                  <a:schemeClr val="tx1"/>
                </a:solidFill>
              </a:rPr>
              <a:t> a </a:t>
            </a:r>
            <a:r>
              <a:rPr lang="en-GB" sz="2000" dirty="0" err="1">
                <a:solidFill>
                  <a:schemeClr val="tx1"/>
                </a:solidFill>
              </a:rPr>
              <a:t>izolačních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systémů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Elektrické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pohony</a:t>
            </a: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16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  <p:pic>
        <p:nvPicPr>
          <p:cNvPr id="8" name="Picture 7" descr="A close-up of a high-voltage device&#10;&#10;Description automatically generated">
            <a:extLst>
              <a:ext uri="{FF2B5EF4-FFF2-40B4-BE49-F238E27FC236}">
                <a16:creationId xmlns:a16="http://schemas.microsoft.com/office/drawing/2014/main" id="{8E1B4DD1-2206-3651-5AB5-A087F507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24" y="2278822"/>
            <a:ext cx="4904258" cy="36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rgbClr val="00A499"/>
                </a:solidFill>
              </a:rPr>
              <a:t>Proč</a:t>
            </a:r>
            <a:r>
              <a:rPr lang="en-GB" sz="4400" dirty="0">
                <a:solidFill>
                  <a:srgbClr val="00A499"/>
                </a:solidFill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5" y="2231570"/>
            <a:ext cx="4832024" cy="3971687"/>
          </a:xfrm>
        </p:spPr>
        <p:txBody>
          <a:bodyPr/>
          <a:lstStyle/>
          <a:p>
            <a:pPr algn="l"/>
            <a:r>
              <a:rPr lang="en-GB" sz="2000" dirty="0" err="1"/>
              <a:t>Transformace</a:t>
            </a:r>
            <a:r>
              <a:rPr lang="en-GB" sz="2000" dirty="0"/>
              <a:t> </a:t>
            </a:r>
            <a:r>
              <a:rPr lang="en-GB" sz="2000" dirty="0" err="1"/>
              <a:t>energetiky</a:t>
            </a:r>
            <a:endParaRPr lang="en-GB" sz="2000" dirty="0"/>
          </a:p>
          <a:p>
            <a:pPr algn="l"/>
            <a:r>
              <a:rPr lang="en-GB" sz="2000" dirty="0" err="1"/>
              <a:t>Nové</a:t>
            </a:r>
            <a:r>
              <a:rPr lang="en-GB" sz="2000" dirty="0"/>
              <a:t> </a:t>
            </a:r>
            <a:r>
              <a:rPr lang="en-GB" sz="2000" dirty="0" err="1"/>
              <a:t>výzvy</a:t>
            </a:r>
            <a:r>
              <a:rPr lang="en-GB" sz="2000" dirty="0"/>
              <a:t>: OZE, </a:t>
            </a:r>
            <a:r>
              <a:rPr lang="en-GB" sz="2000" dirty="0" err="1"/>
              <a:t>elektromobilita</a:t>
            </a:r>
            <a:r>
              <a:rPr lang="en-GB" sz="2000" dirty="0"/>
              <a:t>, </a:t>
            </a:r>
            <a:r>
              <a:rPr lang="en-GB" sz="2000" dirty="0" err="1"/>
              <a:t>komunitní</a:t>
            </a:r>
            <a:r>
              <a:rPr lang="en-GB" sz="2000" dirty="0"/>
              <a:t> </a:t>
            </a:r>
            <a:r>
              <a:rPr lang="en-GB" sz="2000" dirty="0" err="1"/>
              <a:t>energetika</a:t>
            </a:r>
            <a:r>
              <a:rPr lang="en-GB" sz="2000" dirty="0"/>
              <a:t>…</a:t>
            </a:r>
          </a:p>
          <a:p>
            <a:pPr algn="l"/>
            <a:r>
              <a:rPr lang="en-GB" sz="2000" dirty="0" err="1"/>
              <a:t>Popularizace</a:t>
            </a:r>
            <a:r>
              <a:rPr lang="en-GB" sz="2000" dirty="0"/>
              <a:t> </a:t>
            </a:r>
            <a:r>
              <a:rPr lang="en-GB" sz="2000" dirty="0" err="1"/>
              <a:t>oboru</a:t>
            </a:r>
            <a:endParaRPr lang="cs-CZ" sz="2000" dirty="0"/>
          </a:p>
          <a:p>
            <a:pPr algn="l"/>
            <a:endParaRPr lang="en-GB" sz="2000" dirty="0"/>
          </a:p>
          <a:p>
            <a:pPr algn="l"/>
            <a:r>
              <a:rPr lang="en-GB" sz="2000" dirty="0" err="1"/>
              <a:t>Spolupráce</a:t>
            </a:r>
            <a:r>
              <a:rPr lang="en-GB" sz="2000" dirty="0"/>
              <a:t> s </a:t>
            </a:r>
            <a:r>
              <a:rPr lang="en-GB" sz="2000" dirty="0" err="1"/>
              <a:t>předními</a:t>
            </a:r>
            <a:r>
              <a:rPr lang="en-GB" sz="2000" dirty="0"/>
              <a:t> </a:t>
            </a:r>
            <a:r>
              <a:rPr lang="en-GB" sz="2000" dirty="0" err="1"/>
              <a:t>energetickými</a:t>
            </a:r>
            <a:r>
              <a:rPr lang="en-GB" sz="2000" dirty="0"/>
              <a:t> </a:t>
            </a:r>
            <a:r>
              <a:rPr lang="en-GB" sz="2000" dirty="0" err="1"/>
              <a:t>firmami</a:t>
            </a:r>
            <a:r>
              <a:rPr lang="en-GB" sz="2000" dirty="0"/>
              <a:t>: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ČEZ Distribuce, a.s., ZSE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Distribučná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a.s. a ČEPS a.s.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výzkumných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projektech</a:t>
            </a:r>
            <a:endParaRPr lang="en-GB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Mezinárodní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mezioborová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  <p:pic>
        <p:nvPicPr>
          <p:cNvPr id="8" name="Picture 7" descr="A person walking on the street with a wind turbine&#10;&#10;Description automatically generated">
            <a:extLst>
              <a:ext uri="{FF2B5EF4-FFF2-40B4-BE49-F238E27FC236}">
                <a16:creationId xmlns:a16="http://schemas.microsoft.com/office/drawing/2014/main" id="{88E82963-B813-D101-DF5B-F9402F60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24" y="2198200"/>
            <a:ext cx="5828024" cy="38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EA5466-EA04-5F40-8B3D-430DA20B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8574-6581-B943-9544-53578E1A0E6E}" type="datetime3">
              <a:rPr lang="cs-CZ" smtClean="0"/>
              <a:t>08/12/23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28093-4893-764A-89E9-6B9C6335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A0DD5F-9D7C-234D-BBCB-4B088545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4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1861" y="1840230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3048000" y="350052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cs-CZ" sz="26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26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2600" b="1" dirty="0" err="1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Fulneček</a:t>
            </a:r>
            <a:r>
              <a:rPr lang="cs-CZ" sz="26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  <a:p>
            <a:pPr algn="ctr"/>
            <a:endParaRPr lang="cs-CZ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 err="1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jan.fulnecek</a:t>
            </a:r>
            <a:r>
              <a:rPr 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@vsb.cz</a:t>
            </a:r>
          </a:p>
          <a:p>
            <a:pPr algn="ctr"/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 err="1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www.vsb.cz</a:t>
            </a:r>
            <a:endParaRPr lang="cs-CZ" b="1" dirty="0">
              <a:solidFill>
                <a:srgbClr val="00A4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0 FEI CZ verze" id="{6257D2A5-8C0D-F34B-A72C-1B74E0A3E1CD}" vid="{5B242603-8684-FA43-B884-174345B43D0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0 FEI CZ verze" id="{6257D2A5-8C0D-F34B-A72C-1B74E0A3E1CD}" vid="{5CCC982E-23A3-904A-B0EA-99DC7D9F1EC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410</Template>
  <TotalTime>13</TotalTime>
  <Words>147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Custom Design</vt:lpstr>
      <vt:lpstr>PowerPoint Presentation</vt:lpstr>
      <vt:lpstr>Odborná skupina  "Přenos a rozvod elektrické energie"</vt:lpstr>
      <vt:lpstr>Co?</vt:lpstr>
      <vt:lpstr>Proč?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Fulnecek Jan</dc:creator>
  <cp:lastModifiedBy>Fulnecek Jan</cp:lastModifiedBy>
  <cp:revision>2</cp:revision>
  <dcterms:created xsi:type="dcterms:W3CDTF">2023-12-08T07:45:16Z</dcterms:created>
  <dcterms:modified xsi:type="dcterms:W3CDTF">2023-12-08T14:40:50Z</dcterms:modified>
</cp:coreProperties>
</file>