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56" r:id="rId2"/>
  </p:sldMasterIdLst>
  <p:notesMasterIdLst>
    <p:notesMasterId r:id="rId7"/>
  </p:notesMasterIdLst>
  <p:handoutMasterIdLst>
    <p:handoutMasterId r:id="rId8"/>
  </p:handoutMasterIdLst>
  <p:sldIdLst>
    <p:sldId id="257" r:id="rId3"/>
    <p:sldId id="269" r:id="rId4"/>
    <p:sldId id="271" r:id="rId5"/>
    <p:sldId id="272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8"/>
    <p:restoredTop sz="94694"/>
  </p:normalViewPr>
  <p:slideViewPr>
    <p:cSldViewPr snapToGrid="0" snapToObjects="1" showGuides="1">
      <p:cViewPr varScale="1">
        <p:scale>
          <a:sx n="111" d="100"/>
          <a:sy n="111" d="100"/>
        </p:scale>
        <p:origin x="666" y="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1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7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60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89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60A5-AF07-B541-AE6A-88569EB7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5" y="1122363"/>
            <a:ext cx="11807825" cy="2054225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AB18D6-A597-8B4E-A383-BD55E779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45" y="3602037"/>
            <a:ext cx="11797067" cy="2598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DE463D-611E-7641-BE67-E50FAADA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FFB-D433-B047-9BA8-E42A060EB3E7}" type="datetime3">
              <a:rPr lang="cs-CZ" smtClean="0"/>
              <a:t>14/12/23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C9F34-E144-0247-B652-197C070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199" y="6356349"/>
            <a:ext cx="9896625" cy="320377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1551-C6A2-6D44-9A81-20B0DFB7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EF13A-BEDD-8D40-AC6C-A39969AD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FB4E8-8C55-204A-9573-634F389D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9D78F-1EEB-F743-A9FB-1B91894C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20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C40A-3F5C-0E49-8F8F-6D9B29B5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7F6FE-AE6D-AA46-B7E6-274E9FEC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48ED1-3C22-CF4D-964F-6309C68D3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0880F-C387-A147-90BC-C25E5F37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54222-DA1D-5942-8C32-925C8CDD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0EA64-309A-514C-86EA-FAFE5044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90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B0C9-7B40-FA40-987F-51603A9D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E2F6F5-7F35-EB4D-A1EC-863E7E34C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E35B1-C2B0-4D4B-943E-DEB98AAF2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6A77F-094E-5646-B960-EB9F6F15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CD75F-2872-9748-8FDD-854012C2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6C3EB-745B-034B-8C75-CEC8F7C6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0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634EEB-BD8A-2044-8B35-C5AE56E51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A23D1-7F69-7E47-A6BD-BB612A4E4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427B6-FD45-B74E-996A-99BB45FE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53127-1CB8-1D46-8EE1-22CBD542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FF5BE-5006-9542-9F89-C97DC7BD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4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6A7C0-0649-6040-A91B-A51D8870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70A8E-FAF4-EB48-A95A-5A580126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CAB9C-0386-8B4F-99ED-91992F8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E2BD-95EA-854F-BAB8-0CF99DE8AA7D}" type="datetime3">
              <a:rPr lang="cs-CZ" smtClean="0"/>
              <a:t>14/12/23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3C643-BAC6-384B-8391-4C4A373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B1056-E9A4-E849-AFE0-99640ED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1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01A35-F9F4-C746-910A-0AB6C44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59386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01E6E-0516-434B-9AFD-79C0FAE7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807746"/>
            <a:ext cx="11796416" cy="33779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AAA1F3-AAB7-A046-B5C1-7E0FED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486-B92A-5D40-B65E-EA3DE825AE5B}" type="datetime3">
              <a:rPr lang="cs-CZ" smtClean="0"/>
              <a:t>14/12/23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67D82-BA89-E943-BE3E-6FD326C1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47011"/>
            <a:ext cx="9937749" cy="318604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E7D21-DA7F-BC4B-ADBF-66F03AA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10C0C-49DB-714B-8253-3919EEAB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9716" cy="102197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5FF5-CFF7-BC4B-BE44-7DE11320B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46" y="2162287"/>
            <a:ext cx="5785204" cy="401467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0186BD-CCF8-814D-8F98-56078DF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2162285"/>
            <a:ext cx="5795963" cy="403849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C9FC7B-3212-0C45-8BA4-BD25FC40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B60A-F8EB-A649-BA02-2207FB45044B}" type="datetime3">
              <a:rPr lang="cs-CZ" smtClean="0"/>
              <a:t>14/12/23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71C6E2-9DD7-8649-B049-1FBCF5CC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D2E780-8CA4-694B-B7E2-70742E3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4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E3C6D-02AA-BD44-84A9-B919C33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15A8E6-4C0A-AA4C-9079-37AC287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60E-3D53-D847-9A74-1C37BCEA757F}" type="datetime3">
              <a:rPr lang="cs-CZ" smtClean="0"/>
              <a:t>14/12/23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BB6F38-4D44-9840-89C1-FF42C22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3DEF9F-619E-514F-B49B-61758FC0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DC4E-A034-0F4F-963D-96AE1C40BED7}" type="datetime3">
              <a:rPr lang="cs-CZ" smtClean="0"/>
              <a:t>14/12/23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0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D6CC12-ACA0-634F-80C9-3982093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F40DBE-8FC7-7448-B1A4-0F1683F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294" y="2229316"/>
            <a:ext cx="11798619" cy="397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F516F3-F99B-5944-9236-CEAA1339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497" y="6356350"/>
            <a:ext cx="926054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0002-C91F-8548-89A7-9BF65FF7DADF}" type="datetime3">
              <a:rPr lang="cs-CZ" smtClean="0"/>
              <a:t>14/12/23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98F16-2029-8D49-91DD-2C737D88D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6ECB6-BE35-5F47-9527-63BD8453A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pic>
        <p:nvPicPr>
          <p:cNvPr id="113" name="Obrázek 112" descr="Obsah obrázku objekt, interiér, hodiny, tmavé&#10;&#10;&#10;&#10;Popis se vygeneroval automaticky.">
            <a:extLst>
              <a:ext uri="{FF2B5EF4-FFF2-40B4-BE49-F238E27FC236}">
                <a16:creationId xmlns:a16="http://schemas.microsoft.com/office/drawing/2014/main" id="{B7B29242-3067-EC47-923D-0339EC7620F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0196" y="232329"/>
            <a:ext cx="7518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pos="7559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001" userDrawn="1">
          <p15:clr>
            <a:srgbClr val="F26B43"/>
          </p15:clr>
        </p15:guide>
        <p15:guide id="10" pos="7151" userDrawn="1">
          <p15:clr>
            <a:srgbClr val="F26B43"/>
          </p15:clr>
        </p15:guide>
        <p15:guide id="11" pos="7038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  <p15:guide id="13" pos="3659" userDrawn="1">
          <p15:clr>
            <a:srgbClr val="F26B43"/>
          </p15:clr>
        </p15:guide>
        <p15:guide id="14" orient="horz" pos="2432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27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  <p15:guide id="18" pos="710" userDrawn="1">
          <p15:clr>
            <a:srgbClr val="F26B43"/>
          </p15:clr>
        </p15:guide>
        <p15:guide id="19" pos="778" userDrawn="1">
          <p15:clr>
            <a:srgbClr val="F26B43"/>
          </p15:clr>
        </p15:guide>
        <p15:guide id="20" orient="horz" pos="1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Voznak@ieee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2" y="812674"/>
            <a:ext cx="11796416" cy="1059315"/>
          </a:xfrm>
        </p:spPr>
        <p:txBody>
          <a:bodyPr/>
          <a:lstStyle/>
          <a:p>
            <a:r>
              <a:rPr lang="en-US" sz="4400" dirty="0">
                <a:solidFill>
                  <a:srgbClr val="00A499"/>
                </a:solidFill>
              </a:rPr>
              <a:t>Network Technologies and Applications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88" y="3688407"/>
            <a:ext cx="7749195" cy="26679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Network protocols and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Network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IoT, Sensor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Knowledge retrieval from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Speech processing, Speech codecs and IP telephony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Quality of Service and Quality of User Experience in Networks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769B-EF35-6240-A2A8-465AEF330894}" type="datetime3">
              <a:rPr lang="cs-CZ" smtClean="0"/>
              <a:t>15/12/23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5F280-15E6-E44F-A1A3-E3B092C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0</a:t>
            </a:fld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29B60BA-ACB5-9BF4-AB56-BDADE6854F3C}"/>
              </a:ext>
            </a:extLst>
          </p:cNvPr>
          <p:cNvSpPr txBox="1">
            <a:spLocks/>
          </p:cNvSpPr>
          <p:nvPr/>
        </p:nvSpPr>
        <p:spPr>
          <a:xfrm>
            <a:off x="428788" y="2055106"/>
            <a:ext cx="7749195" cy="134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tx1"/>
                </a:solidFill>
              </a:rPr>
              <a:t>Team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j-lt"/>
              </a:rPr>
              <a:t>Miroslav Vozňák (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head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of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RG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)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chemeClr val="tx1"/>
                </a:solidFill>
                <a:latin typeface="+mj-lt"/>
              </a:rPr>
              <a:t>Academic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Research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staff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(14)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PhD. </a:t>
            </a:r>
            <a:r>
              <a:rPr lang="cs-CZ" sz="1600" dirty="0" err="1">
                <a:solidFill>
                  <a:schemeClr val="tx1"/>
                </a:solidFill>
                <a:latin typeface="+mj-lt"/>
              </a:rPr>
              <a:t>Students</a:t>
            </a:r>
            <a:r>
              <a:rPr lang="cs-CZ" sz="1600" dirty="0">
                <a:solidFill>
                  <a:schemeClr val="tx1"/>
                </a:solidFill>
                <a:latin typeface="+mj-lt"/>
              </a:rPr>
              <a:t> (8)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8" name="Picture 4" descr="The last H2020 European Green Deal Call is now open - PA 02">
            <a:extLst>
              <a:ext uri="{FF2B5EF4-FFF2-40B4-BE49-F238E27FC236}">
                <a16:creationId xmlns:a16="http://schemas.microsoft.com/office/drawing/2014/main" id="{12A9B2D2-3C6E-49E9-9453-4A3FAA9D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74" y="255757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29E08E2-6B5C-52C6-C752-8FC5EB523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091" y="4532732"/>
            <a:ext cx="5963121" cy="89554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C3FE7FE-D314-81E8-1746-E039931B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508" y="5696662"/>
            <a:ext cx="3526704" cy="8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ÚMCH - Biomedical Polymers - Projects">
            <a:extLst>
              <a:ext uri="{FF2B5EF4-FFF2-40B4-BE49-F238E27FC236}">
                <a16:creationId xmlns:a16="http://schemas.microsoft.com/office/drawing/2014/main" id="{9FAE8FEA-67EF-302B-79F2-9EF26363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303" y="2133600"/>
            <a:ext cx="1454909" cy="21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7606A15-C4FA-1529-CEAF-F4D344CB5041}"/>
              </a:ext>
            </a:extLst>
          </p:cNvPr>
          <p:cNvSpPr txBox="1"/>
          <p:nvPr/>
        </p:nvSpPr>
        <p:spPr>
          <a:xfrm>
            <a:off x="5782980" y="2067764"/>
            <a:ext cx="2707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tx1"/>
                </a:solidFill>
              </a:rPr>
              <a:t>Received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Funding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from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9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A62800F-4E26-4380-0898-327F743E0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6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2" y="812674"/>
            <a:ext cx="9398122" cy="1059315"/>
          </a:xfrm>
        </p:spPr>
        <p:txBody>
          <a:bodyPr/>
          <a:lstStyle/>
          <a:p>
            <a:r>
              <a:rPr lang="cs-CZ" sz="4400" dirty="0" err="1">
                <a:solidFill>
                  <a:srgbClr val="00A499"/>
                </a:solidFill>
              </a:rPr>
              <a:t>Selected</a:t>
            </a:r>
            <a:r>
              <a:rPr lang="cs-CZ" sz="4400" dirty="0">
                <a:solidFill>
                  <a:srgbClr val="00A499"/>
                </a:solidFill>
              </a:rPr>
              <a:t> </a:t>
            </a:r>
            <a:r>
              <a:rPr lang="cs-CZ" sz="4400" dirty="0" err="1">
                <a:solidFill>
                  <a:srgbClr val="00A499"/>
                </a:solidFill>
              </a:rPr>
              <a:t>Projects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769B-EF35-6240-A2A8-465AEF330894}" type="datetime3">
              <a:rPr lang="cs-CZ" smtClean="0"/>
              <a:t>15/12/23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5F280-15E6-E44F-A1A3-E3B092C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2</a:t>
            </a:fld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29B60BA-ACB5-9BF4-AB56-BDADE6854F3C}"/>
              </a:ext>
            </a:extLst>
          </p:cNvPr>
          <p:cNvSpPr txBox="1">
            <a:spLocks/>
          </p:cNvSpPr>
          <p:nvPr/>
        </p:nvSpPr>
        <p:spPr>
          <a:xfrm>
            <a:off x="83731" y="2190940"/>
            <a:ext cx="5601077" cy="4140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  <a:latin typeface="+mj-lt"/>
              </a:rPr>
              <a:t>OpenQKD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(2019-2023),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H2020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  <a:latin typeface="+mj-lt"/>
              </a:rPr>
              <a:t>Quantum5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(2021-2024), 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Network Cybersecurity in Post-Quantum Era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(2021-2025),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MVCR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GNSS signal interference detector for integrated safety means in road transport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,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(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2021-2024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TACR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Support system for evaluation of perioperative radiographs of resected breast tissue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(2024-2026),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TACR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F18117F-6D60-920A-D7F7-8FAE4F00F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42" y="4562383"/>
            <a:ext cx="5807913" cy="219209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842E020-4E5C-AB7B-46A3-7C3C6B5E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808" y="1871989"/>
            <a:ext cx="5867810" cy="26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2" y="812674"/>
            <a:ext cx="11796416" cy="1059315"/>
          </a:xfrm>
        </p:spPr>
        <p:txBody>
          <a:bodyPr/>
          <a:lstStyle/>
          <a:p>
            <a:r>
              <a:rPr lang="en-US" sz="4400" dirty="0">
                <a:solidFill>
                  <a:srgbClr val="00A499"/>
                </a:solidFill>
              </a:rPr>
              <a:t>Network Technologies and Applications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9551" y="2533729"/>
            <a:ext cx="9532698" cy="266794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chemeClr val="tx1"/>
                </a:solidFill>
              </a:rPr>
              <a:t>We</a:t>
            </a:r>
            <a:r>
              <a:rPr lang="cs-CZ" sz="3200" b="1" dirty="0">
                <a:solidFill>
                  <a:schemeClr val="tx1"/>
                </a:solidFill>
              </a:rPr>
              <a:t> are </a:t>
            </a:r>
            <a:r>
              <a:rPr lang="cs-CZ" sz="3200" b="1" dirty="0" err="1">
                <a:solidFill>
                  <a:schemeClr val="tx1"/>
                </a:solidFill>
              </a:rPr>
              <a:t>looking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for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talented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FPGA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developers</a:t>
            </a:r>
            <a:r>
              <a:rPr lang="cs-CZ" sz="3200" b="1" dirty="0">
                <a:solidFill>
                  <a:schemeClr val="tx1"/>
                </a:solidFill>
              </a:rPr>
              <a:t> to </a:t>
            </a:r>
            <a:r>
              <a:rPr lang="cs-CZ" sz="3200" b="1" dirty="0" err="1">
                <a:solidFill>
                  <a:schemeClr val="tx1"/>
                </a:solidFill>
              </a:rPr>
              <a:t>cooperate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with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us</a:t>
            </a:r>
            <a:endParaRPr lang="cs-CZ" sz="32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cs-CZ" sz="3200" dirty="0" err="1">
                <a:solidFill>
                  <a:schemeClr val="tx1"/>
                </a:solidFill>
              </a:rPr>
              <a:t>mailto</a:t>
            </a:r>
            <a:r>
              <a:rPr lang="cs-CZ" sz="3200" dirty="0">
                <a:solidFill>
                  <a:schemeClr val="tx1"/>
                </a:solidFill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hlinkClick r:id="rId3"/>
              </a:rPr>
              <a:t>miroslav.v</a:t>
            </a:r>
            <a:r>
              <a:rPr lang="cs-CZ" sz="3200" b="1" dirty="0" err="1">
                <a:solidFill>
                  <a:schemeClr val="tx1"/>
                </a:solidFill>
                <a:hlinkClick r:id="rId3"/>
              </a:rPr>
              <a:t>oznak</a:t>
            </a:r>
            <a:r>
              <a:rPr lang="en-US" sz="3200" b="1" dirty="0">
                <a:solidFill>
                  <a:schemeClr val="tx1"/>
                </a:solidFill>
                <a:hlinkClick r:id="rId3"/>
              </a:rPr>
              <a:t>@</a:t>
            </a:r>
            <a:r>
              <a:rPr lang="en-US" sz="3200" b="1" dirty="0" err="1">
                <a:solidFill>
                  <a:schemeClr val="tx1"/>
                </a:solidFill>
                <a:hlinkClick r:id="rId3"/>
              </a:rPr>
              <a:t>vsb.cz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769B-EF35-6240-A2A8-465AEF330894}" type="datetime3">
              <a:rPr lang="cs-CZ" smtClean="0"/>
              <a:t>15/12/23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5F280-15E6-E44F-A1A3-E3B092C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238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30 FEI EN version" id="{B11AA76A-5111-7F44-8ACC-2EDB07E7C501}" vid="{76F43191-CD42-7D4F-AEEC-0F82F1BCD84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30 FEI EN version" id="{B11AA76A-5111-7F44-8ACC-2EDB07E7C501}" vid="{5FD43C0D-4FD0-B342-810D-99A87AACDD35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440</Template>
  <TotalTime>386</TotalTime>
  <Words>149</Words>
  <Application>Microsoft Office PowerPoint</Application>
  <PresentationFormat>Širokoúhlá obrazovka</PresentationFormat>
  <Paragraphs>43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Custom Design</vt:lpstr>
      <vt:lpstr>Network Technologies and Applications</vt:lpstr>
      <vt:lpstr>Prezentace aplikace PowerPoint</vt:lpstr>
      <vt:lpstr>Selected Projects</vt:lpstr>
      <vt:lpstr>Network Technologies and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Information Technology</dc:title>
  <dc:creator>Mer Premysl</dc:creator>
  <cp:lastModifiedBy>Miroslav Voznak</cp:lastModifiedBy>
  <cp:revision>22</cp:revision>
  <dcterms:created xsi:type="dcterms:W3CDTF">2023-04-14T10:24:35Z</dcterms:created>
  <dcterms:modified xsi:type="dcterms:W3CDTF">2023-12-15T00:04:01Z</dcterms:modified>
</cp:coreProperties>
</file>