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7" r:id="rId3"/>
    <p:sldMasterId id="2147483701" r:id="rId4"/>
  </p:sldMasterIdLst>
  <p:notesMasterIdLst>
    <p:notesMasterId r:id="rId9"/>
  </p:notesMasterIdLst>
  <p:handoutMasterIdLst>
    <p:handoutMasterId r:id="rId10"/>
  </p:handoutMasterIdLst>
  <p:sldIdLst>
    <p:sldId id="303" r:id="rId5"/>
    <p:sldId id="465" r:id="rId6"/>
    <p:sldId id="477" r:id="rId7"/>
    <p:sldId id="47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ovsky Argir" initials="ZA" lastIdx="1" clrIdx="0">
    <p:extLst>
      <p:ext uri="{19B8F6BF-5375-455C-9EA6-DF929625EA0E}">
        <p15:presenceInfo xmlns:p15="http://schemas.microsoft.com/office/powerpoint/2012/main" userId="S::zio001@vsb.cz::1dc56a10-5d08-49ef-933a-90ca63c0e9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C3DE"/>
    <a:srgbClr val="47B229"/>
    <a:srgbClr val="33AA12"/>
    <a:srgbClr val="0172B7"/>
    <a:srgbClr val="FF5D7C"/>
    <a:srgbClr val="E4002B"/>
    <a:srgbClr val="0494A8"/>
    <a:srgbClr val="005C55"/>
    <a:srgbClr val="00A499"/>
    <a:srgbClr val="004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8" autoAdjust="0"/>
    <p:restoredTop sz="86376"/>
  </p:normalViewPr>
  <p:slideViewPr>
    <p:cSldViewPr snapToGrid="0" snapToObjects="1" showGuides="1">
      <p:cViewPr varScale="1">
        <p:scale>
          <a:sx n="107" d="100"/>
          <a:sy n="107" d="100"/>
        </p:scale>
        <p:origin x="120" y="126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477E90-4C3A-1A40-BB34-28A95E688A1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4867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477E90-4C3A-1A40-BB34-28A95E688A1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46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477E90-4C3A-1A40-BB34-28A95E688A1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83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svg"/><Relationship Id="rId21" Type="http://schemas.openxmlformats.org/officeDocument/2006/relationships/image" Target="../media/image21.sv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svg"/><Relationship Id="rId50" Type="http://schemas.openxmlformats.org/officeDocument/2006/relationships/image" Target="../media/image50.png"/><Relationship Id="rId55" Type="http://schemas.openxmlformats.org/officeDocument/2006/relationships/image" Target="../media/image55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29.sv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svg"/><Relationship Id="rId40" Type="http://schemas.openxmlformats.org/officeDocument/2006/relationships/image" Target="../media/image40.png"/><Relationship Id="rId45" Type="http://schemas.openxmlformats.org/officeDocument/2006/relationships/image" Target="../media/image45.svg"/><Relationship Id="rId53" Type="http://schemas.openxmlformats.org/officeDocument/2006/relationships/image" Target="../media/image53.svg"/><Relationship Id="rId58" Type="http://schemas.openxmlformats.org/officeDocument/2006/relationships/image" Target="../media/image58.png"/><Relationship Id="rId5" Type="http://schemas.openxmlformats.org/officeDocument/2006/relationships/image" Target="../media/image5.svg"/><Relationship Id="rId61" Type="http://schemas.openxmlformats.org/officeDocument/2006/relationships/image" Target="../media/image61.svg"/><Relationship Id="rId19" Type="http://schemas.openxmlformats.org/officeDocument/2006/relationships/image" Target="../media/image1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svg"/><Relationship Id="rId30" Type="http://schemas.openxmlformats.org/officeDocument/2006/relationships/image" Target="../media/image30.png"/><Relationship Id="rId35" Type="http://schemas.openxmlformats.org/officeDocument/2006/relationships/image" Target="../media/image35.svg"/><Relationship Id="rId43" Type="http://schemas.openxmlformats.org/officeDocument/2006/relationships/image" Target="../media/image43.svg"/><Relationship Id="rId48" Type="http://schemas.openxmlformats.org/officeDocument/2006/relationships/image" Target="../media/image48.png"/><Relationship Id="rId56" Type="http://schemas.openxmlformats.org/officeDocument/2006/relationships/image" Target="../media/image56.png"/><Relationship Id="rId8" Type="http://schemas.openxmlformats.org/officeDocument/2006/relationships/image" Target="../media/image8.png"/><Relationship Id="rId51" Type="http://schemas.openxmlformats.org/officeDocument/2006/relationships/image" Target="../media/image51.svg"/><Relationship Id="rId3" Type="http://schemas.openxmlformats.org/officeDocument/2006/relationships/image" Target="../media/image3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33" Type="http://schemas.openxmlformats.org/officeDocument/2006/relationships/image" Target="../media/image33.sv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59" Type="http://schemas.openxmlformats.org/officeDocument/2006/relationships/image" Target="../media/image59.svg"/><Relationship Id="rId20" Type="http://schemas.openxmlformats.org/officeDocument/2006/relationships/image" Target="../media/image20.png"/><Relationship Id="rId41" Type="http://schemas.openxmlformats.org/officeDocument/2006/relationships/image" Target="../media/image41.svg"/><Relationship Id="rId54" Type="http://schemas.openxmlformats.org/officeDocument/2006/relationships/image" Target="../media/image5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9.svg"/><Relationship Id="rId57" Type="http://schemas.openxmlformats.org/officeDocument/2006/relationships/image" Target="../media/image57.svg"/><Relationship Id="rId10" Type="http://schemas.openxmlformats.org/officeDocument/2006/relationships/image" Target="../media/image10.png"/><Relationship Id="rId31" Type="http://schemas.openxmlformats.org/officeDocument/2006/relationships/image" Target="../media/image31.svg"/><Relationship Id="rId44" Type="http://schemas.openxmlformats.org/officeDocument/2006/relationships/image" Target="../media/image44.png"/><Relationship Id="rId52" Type="http://schemas.openxmlformats.org/officeDocument/2006/relationships/image" Target="../media/image52.png"/><Relationship Id="rId60" Type="http://schemas.openxmlformats.org/officeDocument/2006/relationships/image" Target="../media/image6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3F77-2CE9-7D49-9458-1ACF72B58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9" y="1989138"/>
            <a:ext cx="11798620" cy="11723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1DA3B-0F22-3848-B468-C8422D799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8" y="3602038"/>
            <a:ext cx="11798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57841-B012-3F4F-A40A-F73F833F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D9582-6523-1D44-A4F0-10D045BE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2D269-4D51-D242-8BC5-F310E732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C4CAD3-2491-3045-91F4-95BA2887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D3671-8D78-AB47-8428-FB2C74A7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53978-B0A2-9346-AEA0-9BBC0215B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B380-B0ED-AA4C-9846-18497E75D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2" y="1089025"/>
            <a:ext cx="4563908" cy="7191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1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C539D-BE42-5E44-9649-A43967320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243" y="1089025"/>
            <a:ext cx="7075671" cy="5111749"/>
          </a:xfr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09BA3-2099-E943-B907-9054F9DEA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182" y="1989137"/>
            <a:ext cx="4563908" cy="421163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F984A-10C0-FA4B-993D-0030D8FC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1D101-3D6C-364A-81B6-1FCFE870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CA1EE-A952-AB4C-AD12-9C7801BE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762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D38C2-A537-A048-9C5D-EC1FA971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56" y="1089025"/>
            <a:ext cx="4563533" cy="7191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1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F60598-20E7-F042-89BA-C6678DD94E0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908549" y="1089025"/>
            <a:ext cx="7091363" cy="511175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z="1200" dirty="0"/>
              <a:t>Picture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A6C57-B059-7548-8C2E-30FE726D9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556" y="1989137"/>
            <a:ext cx="4563533" cy="421163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513B4-C6DE-674E-99C4-2B60E0B3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753AB-B7F1-204E-AFB9-F65DEBC6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C4982-79FD-9346-AC3D-B384016D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467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C4CAD3-2491-3045-91F4-95BA2887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D3671-8D78-AB47-8428-FB2C74A7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53978-B0A2-9346-AEA0-9BBC0215B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Graphic 9" descr="Group of people">
            <a:extLst>
              <a:ext uri="{FF2B5EF4-FFF2-40B4-BE49-F238E27FC236}">
                <a16:creationId xmlns:a16="http://schemas.microsoft.com/office/drawing/2014/main" id="{2347A666-A07B-0743-B656-06F4ACAF61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481434" y="1259153"/>
            <a:ext cx="2556645" cy="1917484"/>
          </a:xfrm>
          <a:prstGeom prst="rect">
            <a:avLst/>
          </a:prstGeom>
        </p:spPr>
      </p:pic>
      <p:pic>
        <p:nvPicPr>
          <p:cNvPr id="6" name="Graphic 10" descr="Man">
            <a:extLst>
              <a:ext uri="{FF2B5EF4-FFF2-40B4-BE49-F238E27FC236}">
                <a16:creationId xmlns:a16="http://schemas.microsoft.com/office/drawing/2014/main" id="{BC644D5E-7E03-1D42-99DB-C69F735312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937445" y="3482527"/>
            <a:ext cx="955500" cy="716625"/>
          </a:xfrm>
          <a:prstGeom prst="rect">
            <a:avLst/>
          </a:prstGeom>
        </p:spPr>
      </p:pic>
      <p:pic>
        <p:nvPicPr>
          <p:cNvPr id="7" name="Graphic 12" descr="Male profile">
            <a:extLst>
              <a:ext uri="{FF2B5EF4-FFF2-40B4-BE49-F238E27FC236}">
                <a16:creationId xmlns:a16="http://schemas.microsoft.com/office/drawing/2014/main" id="{6D7EC7BD-E271-7F40-A0F8-5D1901120E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7670251" y="5590225"/>
            <a:ext cx="849267" cy="636950"/>
          </a:xfrm>
          <a:prstGeom prst="rect">
            <a:avLst/>
          </a:prstGeom>
        </p:spPr>
      </p:pic>
      <p:pic>
        <p:nvPicPr>
          <p:cNvPr id="8" name="Graphic 13" descr="Female Profile">
            <a:extLst>
              <a:ext uri="{FF2B5EF4-FFF2-40B4-BE49-F238E27FC236}">
                <a16:creationId xmlns:a16="http://schemas.microsoft.com/office/drawing/2014/main" id="{29FD80EF-30EE-E24B-B480-E5CC1D320A9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8635176" y="5590225"/>
            <a:ext cx="849267" cy="636950"/>
          </a:xfrm>
          <a:prstGeom prst="rect">
            <a:avLst/>
          </a:prstGeom>
        </p:spPr>
      </p:pic>
      <p:pic>
        <p:nvPicPr>
          <p:cNvPr id="9" name="Graphic 14" descr="Lecturer">
            <a:extLst>
              <a:ext uri="{FF2B5EF4-FFF2-40B4-BE49-F238E27FC236}">
                <a16:creationId xmlns:a16="http://schemas.microsoft.com/office/drawing/2014/main" id="{3339EDA9-C125-4147-9AAC-55315952DDB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10135995" y="3449617"/>
            <a:ext cx="1005448" cy="754086"/>
          </a:xfrm>
          <a:prstGeom prst="rect">
            <a:avLst/>
          </a:prstGeom>
        </p:spPr>
      </p:pic>
      <p:pic>
        <p:nvPicPr>
          <p:cNvPr id="10" name="Graphic 15" descr="Teacher">
            <a:extLst>
              <a:ext uri="{FF2B5EF4-FFF2-40B4-BE49-F238E27FC236}">
                <a16:creationId xmlns:a16="http://schemas.microsoft.com/office/drawing/2014/main" id="{7F6CCFE9-5760-6343-8B34-D260ADD9490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flipH="1">
            <a:off x="5305217" y="3449617"/>
            <a:ext cx="1043259" cy="782444"/>
          </a:xfrm>
          <a:prstGeom prst="rect">
            <a:avLst/>
          </a:prstGeom>
        </p:spPr>
      </p:pic>
      <p:pic>
        <p:nvPicPr>
          <p:cNvPr id="11" name="Graphic 17" descr="Users">
            <a:extLst>
              <a:ext uri="{FF2B5EF4-FFF2-40B4-BE49-F238E27FC236}">
                <a16:creationId xmlns:a16="http://schemas.microsoft.com/office/drawing/2014/main" id="{F33BC014-2164-1F4A-9C54-7D5DED927C8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H="1">
            <a:off x="4360653" y="1414006"/>
            <a:ext cx="1117985" cy="838489"/>
          </a:xfrm>
          <a:prstGeom prst="rect">
            <a:avLst/>
          </a:prstGeom>
        </p:spPr>
      </p:pic>
      <p:pic>
        <p:nvPicPr>
          <p:cNvPr id="12" name="Graphic 18" descr="Circle with right arrow">
            <a:extLst>
              <a:ext uri="{FF2B5EF4-FFF2-40B4-BE49-F238E27FC236}">
                <a16:creationId xmlns:a16="http://schemas.microsoft.com/office/drawing/2014/main" id="{F18321F0-7EEC-A145-99AB-B6B83882E38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H="1">
            <a:off x="6390969" y="5574246"/>
            <a:ext cx="849267" cy="636950"/>
          </a:xfrm>
          <a:prstGeom prst="rect">
            <a:avLst/>
          </a:prstGeom>
        </p:spPr>
      </p:pic>
      <p:pic>
        <p:nvPicPr>
          <p:cNvPr id="13" name="Graphic 19" descr="Circle with right arrow">
            <a:extLst>
              <a:ext uri="{FF2B5EF4-FFF2-40B4-BE49-F238E27FC236}">
                <a16:creationId xmlns:a16="http://schemas.microsoft.com/office/drawing/2014/main" id="{512D50FF-4196-D440-AADF-FA4497FC40A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 flipH="1" flipV="1">
            <a:off x="5388179" y="5545713"/>
            <a:ext cx="849267" cy="636950"/>
          </a:xfrm>
          <a:prstGeom prst="rect">
            <a:avLst/>
          </a:prstGeom>
        </p:spPr>
      </p:pic>
      <p:pic>
        <p:nvPicPr>
          <p:cNvPr id="14" name="Graphic 21" descr="Brain in head">
            <a:extLst>
              <a:ext uri="{FF2B5EF4-FFF2-40B4-BE49-F238E27FC236}">
                <a16:creationId xmlns:a16="http://schemas.microsoft.com/office/drawing/2014/main" id="{A6E9CAC2-1500-274B-BE31-A8773CD155FF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65912" y="5299336"/>
            <a:ext cx="1074261" cy="805696"/>
          </a:xfrm>
          <a:prstGeom prst="rect">
            <a:avLst/>
          </a:prstGeom>
        </p:spPr>
      </p:pic>
      <p:pic>
        <p:nvPicPr>
          <p:cNvPr id="15" name="Graphic 22" descr="Person with idea">
            <a:extLst>
              <a:ext uri="{FF2B5EF4-FFF2-40B4-BE49-F238E27FC236}">
                <a16:creationId xmlns:a16="http://schemas.microsoft.com/office/drawing/2014/main" id="{B63E4D53-A75E-954E-8824-7646EA95C9D5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flipH="1">
            <a:off x="3130717" y="2236047"/>
            <a:ext cx="1204916" cy="903687"/>
          </a:xfrm>
          <a:prstGeom prst="rect">
            <a:avLst/>
          </a:prstGeom>
        </p:spPr>
      </p:pic>
      <p:pic>
        <p:nvPicPr>
          <p:cNvPr id="16" name="Graphic 23" descr="Group brainstorm">
            <a:extLst>
              <a:ext uri="{FF2B5EF4-FFF2-40B4-BE49-F238E27FC236}">
                <a16:creationId xmlns:a16="http://schemas.microsoft.com/office/drawing/2014/main" id="{5BC9273B-128E-2F43-9532-85A4B360912C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2819212" y="1110172"/>
            <a:ext cx="1235664" cy="926748"/>
          </a:xfrm>
          <a:prstGeom prst="rect">
            <a:avLst/>
          </a:prstGeom>
        </p:spPr>
      </p:pic>
      <p:pic>
        <p:nvPicPr>
          <p:cNvPr id="17" name="Graphic 24" descr="Customer review">
            <a:extLst>
              <a:ext uri="{FF2B5EF4-FFF2-40B4-BE49-F238E27FC236}">
                <a16:creationId xmlns:a16="http://schemas.microsoft.com/office/drawing/2014/main" id="{7AF8E709-5DBA-D443-BF90-77C9B0081D22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flipH="1">
            <a:off x="1961242" y="3375764"/>
            <a:ext cx="1240204" cy="930153"/>
          </a:xfrm>
          <a:prstGeom prst="rect">
            <a:avLst/>
          </a:prstGeom>
        </p:spPr>
      </p:pic>
      <p:pic>
        <p:nvPicPr>
          <p:cNvPr id="18" name="Graphic 25" descr="Social network">
            <a:extLst>
              <a:ext uri="{FF2B5EF4-FFF2-40B4-BE49-F238E27FC236}">
                <a16:creationId xmlns:a16="http://schemas.microsoft.com/office/drawing/2014/main" id="{9FCBF1E6-4BC4-D348-927F-0D07EA83F7E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flipH="1">
            <a:off x="465913" y="4048108"/>
            <a:ext cx="1638335" cy="1228751"/>
          </a:xfrm>
          <a:prstGeom prst="rect">
            <a:avLst/>
          </a:prstGeom>
        </p:spPr>
      </p:pic>
      <p:pic>
        <p:nvPicPr>
          <p:cNvPr id="19" name="Graphic 26" descr="Line arrow: Straight">
            <a:extLst>
              <a:ext uri="{FF2B5EF4-FFF2-40B4-BE49-F238E27FC236}">
                <a16:creationId xmlns:a16="http://schemas.microsoft.com/office/drawing/2014/main" id="{CF461100-2DB7-0340-9611-21AA137FC412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flipH="1">
            <a:off x="2480193" y="4571148"/>
            <a:ext cx="849267" cy="636950"/>
          </a:xfrm>
          <a:prstGeom prst="rect">
            <a:avLst/>
          </a:prstGeom>
        </p:spPr>
      </p:pic>
      <p:pic>
        <p:nvPicPr>
          <p:cNvPr id="20" name="Graphic 27" descr="Head with gears">
            <a:extLst>
              <a:ext uri="{FF2B5EF4-FFF2-40B4-BE49-F238E27FC236}">
                <a16:creationId xmlns:a16="http://schemas.microsoft.com/office/drawing/2014/main" id="{FF363BBA-A8EB-C940-B7AB-78676FFFF7A9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492454" y="5330183"/>
            <a:ext cx="1074261" cy="805696"/>
          </a:xfrm>
          <a:prstGeom prst="rect">
            <a:avLst/>
          </a:prstGeom>
        </p:spPr>
      </p:pic>
      <p:pic>
        <p:nvPicPr>
          <p:cNvPr id="21" name="Graphic 28" descr="Single gear">
            <a:extLst>
              <a:ext uri="{FF2B5EF4-FFF2-40B4-BE49-F238E27FC236}">
                <a16:creationId xmlns:a16="http://schemas.microsoft.com/office/drawing/2014/main" id="{70C375FE-A3B3-A649-8B15-A1284FE60683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 flipH="1">
            <a:off x="4428269" y="2277787"/>
            <a:ext cx="1120075" cy="840056"/>
          </a:xfrm>
          <a:prstGeom prst="rect">
            <a:avLst/>
          </a:prstGeom>
        </p:spPr>
      </p:pic>
      <p:pic>
        <p:nvPicPr>
          <p:cNvPr id="22" name="Graphic 29" descr="Gears">
            <a:extLst>
              <a:ext uri="{FF2B5EF4-FFF2-40B4-BE49-F238E27FC236}">
                <a16:creationId xmlns:a16="http://schemas.microsoft.com/office/drawing/2014/main" id="{6326D5A3-33CA-5844-8D4E-66724147B2E7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 flipH="1">
            <a:off x="9779240" y="5618279"/>
            <a:ext cx="849267" cy="636950"/>
          </a:xfrm>
          <a:prstGeom prst="rect">
            <a:avLst/>
          </a:prstGeom>
        </p:spPr>
      </p:pic>
      <p:pic>
        <p:nvPicPr>
          <p:cNvPr id="23" name="Graphic 32" descr="Brain in head">
            <a:extLst>
              <a:ext uri="{FF2B5EF4-FFF2-40B4-BE49-F238E27FC236}">
                <a16:creationId xmlns:a16="http://schemas.microsoft.com/office/drawing/2014/main" id="{7DC0375E-4FAB-DF45-AD53-3F8313223B4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flipH="1">
            <a:off x="1510011" y="5327228"/>
            <a:ext cx="1074261" cy="805696"/>
          </a:xfrm>
          <a:prstGeom prst="rect">
            <a:avLst/>
          </a:prstGeom>
        </p:spPr>
      </p:pic>
      <p:pic>
        <p:nvPicPr>
          <p:cNvPr id="24" name="Graphic 33" descr="Head with gears">
            <a:extLst>
              <a:ext uri="{FF2B5EF4-FFF2-40B4-BE49-F238E27FC236}">
                <a16:creationId xmlns:a16="http://schemas.microsoft.com/office/drawing/2014/main" id="{04E4E0FE-4C1A-9E4C-A46E-0C0F2F968AF7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 flipH="1">
            <a:off x="3564380" y="5327228"/>
            <a:ext cx="1074261" cy="805696"/>
          </a:xfrm>
          <a:prstGeom prst="rect">
            <a:avLst/>
          </a:prstGeom>
        </p:spPr>
      </p:pic>
      <p:pic>
        <p:nvPicPr>
          <p:cNvPr id="25" name="Graphic 2" descr="Drawing compass">
            <a:extLst>
              <a:ext uri="{FF2B5EF4-FFF2-40B4-BE49-F238E27FC236}">
                <a16:creationId xmlns:a16="http://schemas.microsoft.com/office/drawing/2014/main" id="{1E1DE77D-BB97-9445-92D7-6B216BA5FE52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 flipH="1">
            <a:off x="11141443" y="1324622"/>
            <a:ext cx="849267" cy="636950"/>
          </a:xfrm>
          <a:prstGeom prst="rect">
            <a:avLst/>
          </a:prstGeom>
        </p:spPr>
      </p:pic>
      <p:pic>
        <p:nvPicPr>
          <p:cNvPr id="26" name="Graphic 35" descr="Thought bubble">
            <a:extLst>
              <a:ext uri="{FF2B5EF4-FFF2-40B4-BE49-F238E27FC236}">
                <a16:creationId xmlns:a16="http://schemas.microsoft.com/office/drawing/2014/main" id="{BFD727CD-8D9C-6140-832E-F5578594C0F8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 flipH="1">
            <a:off x="696795" y="3250178"/>
            <a:ext cx="849267" cy="636950"/>
          </a:xfrm>
          <a:prstGeom prst="rect">
            <a:avLst/>
          </a:prstGeom>
        </p:spPr>
      </p:pic>
      <p:pic>
        <p:nvPicPr>
          <p:cNvPr id="27" name="Graphic 37" descr="Speech">
            <a:extLst>
              <a:ext uri="{FF2B5EF4-FFF2-40B4-BE49-F238E27FC236}">
                <a16:creationId xmlns:a16="http://schemas.microsoft.com/office/drawing/2014/main" id="{5645919C-EEDF-BF49-9C08-D92BC35FF62C}"/>
              </a:ext>
            </a:extLst>
          </p:cNvPr>
          <p:cNvPicPr>
            <a:picLocks noChangeAspect="1"/>
          </p:cNvPicPr>
          <p:nvPr userDrawn="1"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 flipH="1">
            <a:off x="8590243" y="2471955"/>
            <a:ext cx="849267" cy="636950"/>
          </a:xfrm>
          <a:prstGeom prst="rect">
            <a:avLst/>
          </a:prstGeom>
        </p:spPr>
      </p:pic>
      <p:pic>
        <p:nvPicPr>
          <p:cNvPr id="28" name="Graphic 39" descr="Atom">
            <a:extLst>
              <a:ext uri="{FF2B5EF4-FFF2-40B4-BE49-F238E27FC236}">
                <a16:creationId xmlns:a16="http://schemas.microsoft.com/office/drawing/2014/main" id="{9F04DCC6-063A-AC46-A59E-F623C5355CA9}"/>
              </a:ext>
            </a:extLst>
          </p:cNvPr>
          <p:cNvPicPr>
            <a:picLocks noChangeAspect="1"/>
          </p:cNvPicPr>
          <p:nvPr userDrawn="1"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 flipH="1">
            <a:off x="9105801" y="1428144"/>
            <a:ext cx="849267" cy="636950"/>
          </a:xfrm>
          <a:prstGeom prst="rect">
            <a:avLst/>
          </a:prstGeom>
        </p:spPr>
      </p:pic>
      <p:pic>
        <p:nvPicPr>
          <p:cNvPr id="29" name="Graphic 41" descr="Test tubes">
            <a:extLst>
              <a:ext uri="{FF2B5EF4-FFF2-40B4-BE49-F238E27FC236}">
                <a16:creationId xmlns:a16="http://schemas.microsoft.com/office/drawing/2014/main" id="{9FEDDC33-0A48-BD4D-887A-5966EB59FE32}"/>
              </a:ext>
            </a:extLst>
          </p:cNvPr>
          <p:cNvPicPr>
            <a:picLocks noChangeAspect="1"/>
          </p:cNvPicPr>
          <p:nvPr userDrawn="1"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 flipH="1">
            <a:off x="7222369" y="2369414"/>
            <a:ext cx="849267" cy="636950"/>
          </a:xfrm>
          <a:prstGeom prst="rect">
            <a:avLst/>
          </a:prstGeom>
        </p:spPr>
      </p:pic>
      <p:pic>
        <p:nvPicPr>
          <p:cNvPr id="30" name="Graphic 43" descr="Microscope">
            <a:extLst>
              <a:ext uri="{FF2B5EF4-FFF2-40B4-BE49-F238E27FC236}">
                <a16:creationId xmlns:a16="http://schemas.microsoft.com/office/drawing/2014/main" id="{8219AA81-D28F-764B-9DBE-64EF736C63A9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 flipH="1">
            <a:off x="8077019" y="1385430"/>
            <a:ext cx="849267" cy="636950"/>
          </a:xfrm>
          <a:prstGeom prst="rect">
            <a:avLst/>
          </a:prstGeom>
        </p:spPr>
      </p:pic>
      <p:pic>
        <p:nvPicPr>
          <p:cNvPr id="31" name="Graphic 45" descr="Classroom">
            <a:extLst>
              <a:ext uri="{FF2B5EF4-FFF2-40B4-BE49-F238E27FC236}">
                <a16:creationId xmlns:a16="http://schemas.microsoft.com/office/drawing/2014/main" id="{6A0A4217-F11C-3E48-AEDE-D730E7C8A1AB}"/>
              </a:ext>
            </a:extLst>
          </p:cNvPr>
          <p:cNvPicPr>
            <a:picLocks noChangeAspect="1"/>
          </p:cNvPicPr>
          <p:nvPr userDrawn="1"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 flipH="1">
            <a:off x="3754752" y="3468335"/>
            <a:ext cx="1102171" cy="826628"/>
          </a:xfrm>
          <a:prstGeom prst="rect">
            <a:avLst/>
          </a:prstGeom>
        </p:spPr>
      </p:pic>
      <p:pic>
        <p:nvPicPr>
          <p:cNvPr id="32" name="Graphic 47" descr="Flask">
            <a:extLst>
              <a:ext uri="{FF2B5EF4-FFF2-40B4-BE49-F238E27FC236}">
                <a16:creationId xmlns:a16="http://schemas.microsoft.com/office/drawing/2014/main" id="{09B4AA7C-0564-0F43-8B5A-BB5EB77EDA5E}"/>
              </a:ext>
            </a:extLst>
          </p:cNvPr>
          <p:cNvPicPr>
            <a:picLocks noChangeAspect="1"/>
          </p:cNvPicPr>
          <p:nvPr userDrawn="1"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 flipH="1">
            <a:off x="10134584" y="1317782"/>
            <a:ext cx="849267" cy="636950"/>
          </a:xfrm>
          <a:prstGeom prst="rect">
            <a:avLst/>
          </a:prstGeom>
        </p:spPr>
      </p:pic>
      <p:pic>
        <p:nvPicPr>
          <p:cNvPr id="33" name="Graphic 49" descr="Books">
            <a:extLst>
              <a:ext uri="{FF2B5EF4-FFF2-40B4-BE49-F238E27FC236}">
                <a16:creationId xmlns:a16="http://schemas.microsoft.com/office/drawing/2014/main" id="{9592E8CC-0007-DC4B-ADD5-E484BC593280}"/>
              </a:ext>
            </a:extLst>
          </p:cNvPr>
          <p:cNvPicPr>
            <a:picLocks noChangeAspect="1"/>
          </p:cNvPicPr>
          <p:nvPr userDrawn="1"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 flipH="1">
            <a:off x="5781139" y="1428144"/>
            <a:ext cx="849267" cy="636950"/>
          </a:xfrm>
          <a:prstGeom prst="rect">
            <a:avLst/>
          </a:prstGeom>
        </p:spPr>
      </p:pic>
      <p:pic>
        <p:nvPicPr>
          <p:cNvPr id="34" name="Graphic 51" descr="Graduation cap">
            <a:extLst>
              <a:ext uri="{FF2B5EF4-FFF2-40B4-BE49-F238E27FC236}">
                <a16:creationId xmlns:a16="http://schemas.microsoft.com/office/drawing/2014/main" id="{5DE743A0-6931-6943-A038-062449491202}"/>
              </a:ext>
            </a:extLst>
          </p:cNvPr>
          <p:cNvPicPr>
            <a:picLocks noChangeAspect="1"/>
          </p:cNvPicPr>
          <p:nvPr userDrawn="1"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 flipH="1">
            <a:off x="10127589" y="2437296"/>
            <a:ext cx="849267" cy="636950"/>
          </a:xfrm>
          <a:prstGeom prst="rect">
            <a:avLst/>
          </a:prstGeom>
        </p:spPr>
      </p:pic>
      <p:pic>
        <p:nvPicPr>
          <p:cNvPr id="35" name="Graphic 53" descr="Diploma roll">
            <a:extLst>
              <a:ext uri="{FF2B5EF4-FFF2-40B4-BE49-F238E27FC236}">
                <a16:creationId xmlns:a16="http://schemas.microsoft.com/office/drawing/2014/main" id="{EDEB28C7-49C3-B448-B585-5FCE96707372}"/>
              </a:ext>
            </a:extLst>
          </p:cNvPr>
          <p:cNvPicPr>
            <a:picLocks noChangeAspect="1"/>
          </p:cNvPicPr>
          <p:nvPr userDrawn="1"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 flipH="1">
            <a:off x="5943467" y="2379340"/>
            <a:ext cx="849267" cy="636950"/>
          </a:xfrm>
          <a:prstGeom prst="rect">
            <a:avLst/>
          </a:prstGeom>
        </p:spPr>
      </p:pic>
      <p:pic>
        <p:nvPicPr>
          <p:cNvPr id="36" name="Graphic 55" descr="Woman">
            <a:extLst>
              <a:ext uri="{FF2B5EF4-FFF2-40B4-BE49-F238E27FC236}">
                <a16:creationId xmlns:a16="http://schemas.microsoft.com/office/drawing/2014/main" id="{289B5B13-12E0-1D48-B25A-D40D4DD3D490}"/>
              </a:ext>
            </a:extLst>
          </p:cNvPr>
          <p:cNvPicPr>
            <a:picLocks noChangeAspect="1"/>
          </p:cNvPicPr>
          <p:nvPr userDrawn="1"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 flipH="1">
            <a:off x="8590243" y="3375763"/>
            <a:ext cx="955500" cy="716625"/>
          </a:xfrm>
          <a:prstGeom prst="rect">
            <a:avLst/>
          </a:prstGeom>
        </p:spPr>
      </p:pic>
      <p:pic>
        <p:nvPicPr>
          <p:cNvPr id="37" name="Graphic 57" descr="Lightbulb and gear">
            <a:extLst>
              <a:ext uri="{FF2B5EF4-FFF2-40B4-BE49-F238E27FC236}">
                <a16:creationId xmlns:a16="http://schemas.microsoft.com/office/drawing/2014/main" id="{4202E648-9773-FD49-A9E8-449363973604}"/>
              </a:ext>
            </a:extLst>
          </p:cNvPr>
          <p:cNvPicPr>
            <a:picLocks noChangeAspect="1"/>
          </p:cNvPicPr>
          <p:nvPr userDrawn="1"/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 flipH="1">
            <a:off x="6932907" y="1385430"/>
            <a:ext cx="849267" cy="636950"/>
          </a:xfrm>
          <a:prstGeom prst="rect">
            <a:avLst/>
          </a:prstGeom>
        </p:spPr>
      </p:pic>
      <p:pic>
        <p:nvPicPr>
          <p:cNvPr id="38" name="Graphic 40" descr="Line arrow: Straight">
            <a:extLst>
              <a:ext uri="{FF2B5EF4-FFF2-40B4-BE49-F238E27FC236}">
                <a16:creationId xmlns:a16="http://schemas.microsoft.com/office/drawing/2014/main" id="{76CFD0E1-3C25-2346-89DD-BD0B8938892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flipV="1">
            <a:off x="3456571" y="4571148"/>
            <a:ext cx="849267" cy="63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068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FDA-738C-4932-928C-E7D3ABFCD570}" type="datetime1">
              <a:rPr lang="cs-CZ" smtClean="0"/>
              <a:t>17.12.2023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69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EC7F-3AE4-4A70-9F56-C536D688E178}" type="datetime1">
              <a:rPr lang="cs-CZ" smtClean="0"/>
              <a:t>17.12.2023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96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F963-244A-48AE-9A74-F9B8A57B974B}" type="datetime1">
              <a:rPr lang="cs-CZ" smtClean="0"/>
              <a:pPr/>
              <a:t>17.12.2023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495120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63CE-6290-43D8-A99E-60697C042717}" type="datetime1">
              <a:rPr lang="cs-CZ" smtClean="0"/>
              <a:t>17.12.2023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907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7AB6-C718-4E91-BC14-ABAE55CD4666}" type="datetime1">
              <a:rPr lang="cs-CZ" smtClean="0"/>
              <a:t>17.12.2023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770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D3B6-4368-4D59-A515-E055769A0D1E}" type="datetime1">
              <a:rPr lang="cs-CZ" smtClean="0"/>
              <a:t>17.12.2023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9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3F77-2CE9-7D49-9458-1ACF72B58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9" y="1989138"/>
            <a:ext cx="11798620" cy="11723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1DA3B-0F22-3848-B468-C8422D799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8" y="3602038"/>
            <a:ext cx="11798619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57841-B012-3F4F-A40A-F73F833F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D9582-6523-1D44-A4F0-10D045BE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2D269-4D51-D242-8BC5-F310E732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548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E1E1-4E1D-498A-B146-7BA066A96135}" type="datetime1">
              <a:rPr lang="cs-CZ" smtClean="0"/>
              <a:t>17.12.2023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211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28C6-55DC-4956-B87A-065E44BBC331}" type="datetime1">
              <a:rPr lang="cs-CZ" smtClean="0"/>
              <a:t>17.12.2023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240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82FE-6821-4277-B14E-F9DA6DE810B0}" type="datetime1">
              <a:rPr lang="cs-CZ" smtClean="0"/>
              <a:t>17.12.2023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5755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B8DF3-F3CB-480F-B3C8-BB6A55BFC221}" type="datetime1">
              <a:rPr lang="cs-CZ" smtClean="0"/>
              <a:t>17.12.2023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344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8531-0349-40F7-8CFE-9A551A0EDB24}" type="datetime1">
              <a:rPr lang="cs-CZ" smtClean="0"/>
              <a:t>17.12.2023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615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0D00-5A04-4CCB-8E32-C6E60108FF39}" type="datetime1">
              <a:rPr lang="cs-CZ" smtClean="0"/>
              <a:t>17.12.2023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0"/>
            <a:ext cx="12192000" cy="357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895" y="1327520"/>
            <a:ext cx="6864211" cy="10746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75887"/>
            <a:ext cx="10515600" cy="1633089"/>
          </a:xfrm>
        </p:spPr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0" y="4643252"/>
            <a:ext cx="12192000" cy="226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98862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8AEB-B644-5942-AD1E-621B53CF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0131-EA4E-F247-BD08-565629F59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9" y="1989140"/>
            <a:ext cx="11807825" cy="421163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219AF-979E-E64C-BD7F-90FE544F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D194E-1BDE-4F4F-9844-8C382C2CA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B98FB-D470-F24C-9040-6BA593DF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51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ECE6-7A7D-664C-A646-0577ABD54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0" y="1102838"/>
            <a:ext cx="11799733" cy="70532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D8159-490F-9D44-8DE1-C95E41982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9" y="1989140"/>
            <a:ext cx="11807825" cy="4211637"/>
          </a:xfrm>
        </p:spPr>
        <p:txBody>
          <a:bodyPr>
            <a:normAutofit/>
          </a:bodyPr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1DD2-B40B-6F40-8846-B6C265F6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B0DD2-F15B-0E4C-ACB5-7DEB62EE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4EA89-1BE2-0F40-B054-7AB8ACBF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6C57-B154-3447-8B55-54316475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6"/>
            <a:ext cx="11798620" cy="719138"/>
          </a:xfrm>
          <a:prstGeom prst="rect">
            <a:avLst/>
          </a:prstGeom>
        </p:spPr>
        <p:txBody>
          <a:bodyPr anchor="b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8488A-550B-FD44-870D-6B5F0CA0C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0181" y="1987551"/>
            <a:ext cx="5819620" cy="421368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EBD61-1D0E-8247-8181-00E7B3992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987551"/>
            <a:ext cx="5827713" cy="418941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39C4F-0816-E949-A19A-C72D7413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E692D-CAEE-E847-999C-19F61DAB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8AC9C-BE73-C946-A793-2A1ADEE0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80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989139"/>
            <a:ext cx="5832475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2089" y="2314324"/>
            <a:ext cx="5832476" cy="387534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E5EA90-3B54-D74E-BE42-B5E34C217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989139"/>
            <a:ext cx="5827713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D7D3D-11B1-CB4C-A33F-C8BC62E37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314324"/>
            <a:ext cx="5827713" cy="387534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0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989139"/>
            <a:ext cx="5832475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2089" y="2314324"/>
            <a:ext cx="5832476" cy="20311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E5EA90-3B54-D74E-BE42-B5E34C217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989139"/>
            <a:ext cx="5827713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D7D3D-11B1-CB4C-A33F-C8BC62E37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314324"/>
            <a:ext cx="5827713" cy="20311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BAF2A61-8083-714B-B6EA-A2C9374A767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0180" y="4418252"/>
            <a:ext cx="5832475" cy="159668"/>
          </a:xfrm>
        </p:spPr>
        <p:txBody>
          <a:bodyPr anchor="ctr">
            <a:noAutofit/>
          </a:bodyPr>
          <a:lstStyle>
            <a:lvl1pPr marL="0" indent="0">
              <a:buNone/>
              <a:defRPr sz="9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9A49810-6CDC-1940-ABA4-D189C0035A0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00178" y="4650749"/>
            <a:ext cx="5832475" cy="1550026"/>
          </a:xfrm>
        </p:spPr>
        <p:txBody>
          <a:bodyPr anchor="t">
            <a:noAutofit/>
          </a:bodyPr>
          <a:lstStyle>
            <a:lvl1pPr marL="0" indent="0">
              <a:buNone/>
              <a:defRPr sz="105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3E3FB61-C1CC-E949-B02F-C230B61EC8C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172101" y="4410160"/>
            <a:ext cx="5832475" cy="159668"/>
          </a:xfrm>
        </p:spPr>
        <p:txBody>
          <a:bodyPr anchor="ctr">
            <a:noAutofit/>
          </a:bodyPr>
          <a:lstStyle>
            <a:lvl1pPr marL="0" indent="0">
              <a:buNone/>
              <a:defRPr sz="9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EEC9536-D82E-1D48-A1FD-3B14AAF76BE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172101" y="4642657"/>
            <a:ext cx="5832475" cy="1550026"/>
          </a:xfrm>
        </p:spPr>
        <p:txBody>
          <a:bodyPr anchor="t">
            <a:noAutofit/>
          </a:bodyPr>
          <a:lstStyle>
            <a:lvl1pPr marL="0" indent="0">
              <a:buNone/>
              <a:defRPr sz="105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57039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178" y="1989139"/>
            <a:ext cx="3735319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0556" y="2314324"/>
            <a:ext cx="3734137" cy="20311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BAF2A61-8083-714B-B6EA-A2C9374A767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0180" y="4418252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9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9A49810-6CDC-1940-ABA4-D189C0035A0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00177" y="4650749"/>
            <a:ext cx="3734563" cy="1550026"/>
          </a:xfrm>
        </p:spPr>
        <p:txBody>
          <a:bodyPr anchor="t">
            <a:noAutofit/>
          </a:bodyPr>
          <a:lstStyle>
            <a:lvl1pPr marL="0" indent="0">
              <a:buNone/>
              <a:defRPr sz="105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3D705129-1E26-D543-92A1-EFAF8E911FC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236470" y="1989140"/>
            <a:ext cx="3734137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0CA5CD9C-5511-DA4E-8F95-0917EC4C4D0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236848" y="2314325"/>
            <a:ext cx="3734137" cy="20311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52D26FB4-A694-EA42-9284-28128210565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236472" y="4418253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9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82F72328-61B5-6F45-A95F-1C82C2078F2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236471" y="4650750"/>
            <a:ext cx="3734136" cy="1550026"/>
          </a:xfrm>
        </p:spPr>
        <p:txBody>
          <a:bodyPr anchor="t">
            <a:noAutofit/>
          </a:bodyPr>
          <a:lstStyle>
            <a:lvl1pPr marL="0" indent="0">
              <a:buNone/>
              <a:defRPr sz="105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0F990E76-7FE9-CE42-A7A1-42B9EA1875D7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263522" y="1989141"/>
            <a:ext cx="3734137" cy="236173"/>
          </a:xfrm>
        </p:spPr>
        <p:txBody>
          <a:bodyPr anchor="ctr">
            <a:noAutofit/>
          </a:bodyPr>
          <a:lstStyle>
            <a:lvl1pPr marL="0" indent="0">
              <a:buNone/>
              <a:defRPr sz="15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70A49019-5474-AF4C-8165-4F90E84BC2B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263900" y="2314326"/>
            <a:ext cx="3734137" cy="20311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C29B511B-4BFB-E44D-B631-01E01AC6719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263524" y="4418254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9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C2B29021-5CC6-F44B-BEBD-C14F14FA8A1C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8263523" y="4650751"/>
            <a:ext cx="3734136" cy="1550026"/>
          </a:xfrm>
        </p:spPr>
        <p:txBody>
          <a:bodyPr anchor="t">
            <a:noAutofit/>
          </a:bodyPr>
          <a:lstStyle>
            <a:lvl1pPr marL="0" indent="0">
              <a:buNone/>
              <a:defRPr sz="105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9495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38144-9A3F-AC4B-ACA3-2C05BA3F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94" y="1089025"/>
            <a:ext cx="11798620" cy="7191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D583CD-F360-AA49-A6B4-38560C66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C4A53-7C48-3846-9C4E-47C297C7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45C61-F597-874B-8F86-E6021962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6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E16DB-0F0F-994D-A403-C9AB95C3D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9" y="1104758"/>
            <a:ext cx="11798620" cy="7034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tabLst>
                <a:tab pos="525463" algn="l"/>
              </a:tabLst>
            </a:pPr>
            <a:r>
              <a:rPr lang="cs-CZ" dirty="0"/>
              <a:t>Kliknutím lze upravit styl.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09CB4-F383-0740-80DE-33C5455CE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9" y="1994172"/>
            <a:ext cx="11798620" cy="4182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CE389-49B8-6646-8E5E-600A967462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4640" y="6366743"/>
            <a:ext cx="1108865" cy="302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5C3DE"/>
                </a:solidFill>
              </a:defRPr>
            </a:lvl1pPr>
          </a:lstStyle>
          <a:p>
            <a:r>
              <a:rPr lang="cs-CZ" dirty="0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2F074-0271-8E4C-A0D5-4D84215F5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52" y="6356351"/>
            <a:ext cx="9840688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5C3DE"/>
                </a:solidFill>
              </a:defRPr>
            </a:lvl1pPr>
          </a:lstStyle>
          <a:p>
            <a:r>
              <a:rPr lang="cs-CZ" dirty="0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14753-7DC6-624B-84C7-488F2ABE6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5768" y="6356350"/>
            <a:ext cx="564941" cy="312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5C3DE"/>
                </a:solidFill>
              </a:defRPr>
            </a:lvl1pPr>
          </a:lstStyle>
          <a:p>
            <a:fld id="{E57EA1BE-92D9-9E4F-B3B9-F1A717F8567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DF388F1A-7D05-B447-A008-16639CFDB71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2617" y="188911"/>
            <a:ext cx="49276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6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9" r:id="rId2"/>
    <p:sldLayoutId id="2147483669" r:id="rId3"/>
    <p:sldLayoutId id="2147483670" r:id="rId4"/>
    <p:sldLayoutId id="2147483671" r:id="rId5"/>
    <p:sldLayoutId id="2147483672" r:id="rId6"/>
    <p:sldLayoutId id="2147483683" r:id="rId7"/>
    <p:sldLayoutId id="2147483685" r:id="rId8"/>
    <p:sldLayoutId id="2147483673" r:id="rId9"/>
    <p:sldLayoutId id="2147483674" r:id="rId10"/>
    <p:sldLayoutId id="2147483675" r:id="rId11"/>
    <p:sldLayoutId id="2147483676" r:id="rId12"/>
    <p:sldLayoutId id="2147483686" r:id="rId13"/>
  </p:sldLayoutIdLst>
  <p:hf hdr="0"/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None/>
        <a:tabLst>
          <a:tab pos="525463" algn="l"/>
        </a:tabLst>
        <a:defRPr sz="3000" b="1" i="0" kern="1200">
          <a:solidFill>
            <a:srgbClr val="05C3DE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121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686" userDrawn="1">
          <p15:clr>
            <a:srgbClr val="F26B43"/>
          </p15:clr>
        </p15:guide>
        <p15:guide id="5" orient="horz" pos="527" userDrawn="1">
          <p15:clr>
            <a:srgbClr val="F26B43"/>
          </p15:clr>
        </p15:guide>
        <p15:guide id="6" orient="horz" pos="1139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733" userDrawn="1">
          <p15:clr>
            <a:srgbClr val="F26B43"/>
          </p15:clr>
        </p15:guide>
        <p15:guide id="9" orient="horz" pos="3997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  <p15:guide id="11" orient="horz" pos="4201" userDrawn="1">
          <p15:clr>
            <a:srgbClr val="F26B43"/>
          </p15:clr>
        </p15:guide>
        <p15:guide id="12" orient="horz" pos="119" userDrawn="1">
          <p15:clr>
            <a:srgbClr val="F26B43"/>
          </p15:clr>
        </p15:guide>
        <p15:guide id="13" pos="824" userDrawn="1">
          <p15:clr>
            <a:srgbClr val="F26B43"/>
          </p15:clr>
        </p15:guide>
        <p15:guide id="14" pos="7197" userDrawn="1">
          <p15:clr>
            <a:srgbClr val="F26B43"/>
          </p15:clr>
        </p15:guide>
        <p15:guide id="15" orient="horz" pos="1253" userDrawn="1">
          <p15:clr>
            <a:srgbClr val="F26B43"/>
          </p15:clr>
        </p15:guide>
        <p15:guide id="16" pos="3795" userDrawn="1">
          <p15:clr>
            <a:srgbClr val="F26B43"/>
          </p15:clr>
        </p15:guide>
        <p15:guide id="17" pos="3885" userDrawn="1">
          <p15:clr>
            <a:srgbClr val="F26B43"/>
          </p15:clr>
        </p15:guide>
        <p15:guide id="18" pos="7311" userDrawn="1">
          <p15:clr>
            <a:srgbClr val="F26B43"/>
          </p15:clr>
        </p15:guide>
        <p15:guide id="19" pos="3092" userDrawn="1">
          <p15:clr>
            <a:srgbClr val="F26B43"/>
          </p15:clr>
        </p15:guide>
        <p15:guide id="20" pos="300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11/04/2019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 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A1BE-92D9-9E4F-B3B9-F1A717F8567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9C39F54-397E-4462-B03A-E33A4618B69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109920"/>
            <a:ext cx="4667100" cy="73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5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68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3.png"/><Relationship Id="rId7" Type="http://schemas.openxmlformats.org/officeDocument/2006/relationships/hyperlink" Target="mailto:info.cbe@vsb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hyperlink" Target="mailto:info.cbe@vsb.cz" TargetMode="External"/><Relationship Id="rId5" Type="http://schemas.openxmlformats.org/officeDocument/2006/relationships/image" Target="../media/image66.png"/><Relationship Id="rId4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hyperlink" Target="mailto:info.cbe@vsb.cz" TargetMode="External"/><Relationship Id="rId5" Type="http://schemas.openxmlformats.org/officeDocument/2006/relationships/image" Target="../media/image66.png"/><Relationship Id="rId4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85EA1ED-9105-4EA3-B2BF-7CAA5F2FDFB5}"/>
              </a:ext>
            </a:extLst>
          </p:cNvPr>
          <p:cNvSpPr/>
          <p:nvPr/>
        </p:nvSpPr>
        <p:spPr>
          <a:xfrm>
            <a:off x="205063" y="21619"/>
            <a:ext cx="4667804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C9D5B34F-9F2F-441F-BA39-AF2E855A8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2756"/>
            <a:ext cx="3289134" cy="5370014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285C9D17-502D-41FB-A295-722ABAD70C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3432"/>
          <a:stretch/>
        </p:blipFill>
        <p:spPr>
          <a:xfrm>
            <a:off x="9894901" y="0"/>
            <a:ext cx="2297099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6A25350-B9DF-481A-BA77-34417F06C8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3137" y="3365242"/>
            <a:ext cx="4559810" cy="162850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EF759C5-3425-4F54-B587-F671FA1675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600" y="40519"/>
            <a:ext cx="4281440" cy="84992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E330374E-771A-4E5B-A4D4-3D9CC35F67B9}"/>
              </a:ext>
            </a:extLst>
          </p:cNvPr>
          <p:cNvSpPr/>
          <p:nvPr/>
        </p:nvSpPr>
        <p:spPr>
          <a:xfrm>
            <a:off x="5783137" y="4793689"/>
            <a:ext cx="439249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2000" dirty="0">
                <a:ln w="0"/>
                <a:solidFill>
                  <a:srgbClr val="05C3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kkbi.vsb.cz</a:t>
            </a:r>
          </a:p>
        </p:txBody>
      </p:sp>
      <p:sp>
        <p:nvSpPr>
          <p:cNvPr id="23" name="Zástupný symbol pro zápatí 3">
            <a:extLst>
              <a:ext uri="{FF2B5EF4-FFF2-40B4-BE49-F238E27FC236}">
                <a16:creationId xmlns:a16="http://schemas.microsoft.com/office/drawing/2014/main" id="{B898FC03-5905-4BA8-A0A2-E8387902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940" y="6146835"/>
            <a:ext cx="1400907" cy="528456"/>
          </a:xfrm>
        </p:spPr>
        <p:txBody>
          <a:bodyPr/>
          <a:lstStyle/>
          <a:p>
            <a:pPr algn="l"/>
            <a:r>
              <a:rPr lang="pl-PL" sz="700" b="0" dirty="0">
                <a:solidFill>
                  <a:srgbClr val="05C3DE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info.cbe@vsb.cz</a:t>
            </a:r>
            <a:endParaRPr lang="pl-PL" sz="700" b="0" dirty="0">
              <a:solidFill>
                <a:srgbClr val="05C3DE"/>
              </a:solidFill>
            </a:endParaRP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instagram.com/kkbi.vsb.cz</a:t>
            </a: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facebook.com/kkbi.vsb.cz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E6D85B20-1DD4-4EFA-B7C7-F98E2EC7B4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0077" y="6217632"/>
            <a:ext cx="386862" cy="386862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CF484293-8A28-4775-A30B-FE91CAF6861F}"/>
              </a:ext>
            </a:extLst>
          </p:cNvPr>
          <p:cNvSpPr/>
          <p:nvPr/>
        </p:nvSpPr>
        <p:spPr>
          <a:xfrm>
            <a:off x="0" y="1939785"/>
            <a:ext cx="1219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dirty="0"/>
              <a:t>Marek Penhaker</a:t>
            </a:r>
          </a:p>
          <a:p>
            <a:pPr lvl="0" algn="ctr"/>
            <a:r>
              <a:rPr lang="cs-CZ" sz="2800" dirty="0"/>
              <a:t>VŠB- TUO, FEI, </a:t>
            </a:r>
          </a:p>
          <a:p>
            <a:pPr lvl="0" algn="ctr"/>
            <a:r>
              <a:rPr lang="cs-CZ" sz="2800" dirty="0"/>
              <a:t>skupina Biomedicínského inženýrství</a:t>
            </a:r>
          </a:p>
          <a:p>
            <a:pPr lvl="0" algn="ctr"/>
            <a:r>
              <a:rPr lang="cs-CZ" sz="2800" dirty="0"/>
              <a:t>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4C78F80-061F-44FE-B470-E917C9C12861}"/>
              </a:ext>
            </a:extLst>
          </p:cNvPr>
          <p:cNvSpPr txBox="1"/>
          <p:nvPr/>
        </p:nvSpPr>
        <p:spPr>
          <a:xfrm>
            <a:off x="8145448" y="6488668"/>
            <a:ext cx="1848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18. Prosinec 2023</a:t>
            </a:r>
          </a:p>
        </p:txBody>
      </p:sp>
    </p:spTree>
    <p:extLst>
      <p:ext uri="{BB962C8B-B14F-4D97-AF65-F5344CB8AC3E}">
        <p14:creationId xmlns:p14="http://schemas.microsoft.com/office/powerpoint/2010/main" val="376557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92FD4469-EA3A-4C1C-9D4E-7DA5CC6EAB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3376"/>
          <a:stretch/>
        </p:blipFill>
        <p:spPr>
          <a:xfrm>
            <a:off x="10227889" y="-47195"/>
            <a:ext cx="1953915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85EA1ED-9105-4EA3-B2BF-7CAA5F2FDFB5}"/>
              </a:ext>
            </a:extLst>
          </p:cNvPr>
          <p:cNvSpPr/>
          <p:nvPr/>
        </p:nvSpPr>
        <p:spPr>
          <a:xfrm>
            <a:off x="202356" y="72737"/>
            <a:ext cx="5046785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cs-CZ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C9D5B34F-9F2F-441F-BA39-AF2E855A8E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365" b="4356"/>
          <a:stretch/>
        </p:blipFill>
        <p:spPr>
          <a:xfrm>
            <a:off x="10196" y="1137001"/>
            <a:ext cx="2715552" cy="501022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EF759C5-3425-4F54-B587-F671FA1675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81" y="72737"/>
            <a:ext cx="3245074" cy="642864"/>
          </a:xfrm>
          <a:prstGeom prst="rect">
            <a:avLst/>
          </a:prstGeom>
        </p:spPr>
      </p:pic>
      <p:sp>
        <p:nvSpPr>
          <p:cNvPr id="23" name="Zástupný symbol pro zápatí 3">
            <a:extLst>
              <a:ext uri="{FF2B5EF4-FFF2-40B4-BE49-F238E27FC236}">
                <a16:creationId xmlns:a16="http://schemas.microsoft.com/office/drawing/2014/main" id="{B898FC03-5905-4BA8-A0A2-E8387902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357" y="6147227"/>
            <a:ext cx="1400907" cy="528456"/>
          </a:xfrm>
        </p:spPr>
        <p:txBody>
          <a:bodyPr/>
          <a:lstStyle/>
          <a:p>
            <a:pPr algn="l"/>
            <a:r>
              <a:rPr lang="pl-PL" sz="700" b="0" dirty="0">
                <a:solidFill>
                  <a:srgbClr val="05C3D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info.cbe@vsb.cz</a:t>
            </a:r>
            <a:endParaRPr lang="pl-PL" sz="700" b="0" dirty="0">
              <a:solidFill>
                <a:srgbClr val="05C3DE"/>
              </a:solidFill>
            </a:endParaRP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instagram.com/kkbi.vsb.cz</a:t>
            </a: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facebook.com/kkbi.vsb.cz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E6D85B20-1DD4-4EFA-B7C7-F98E2EC7B4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494" y="6218024"/>
            <a:ext cx="386862" cy="386862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22FC8274-1941-4A21-9A03-5AD29CAA47CD}"/>
              </a:ext>
            </a:extLst>
          </p:cNvPr>
          <p:cNvSpPr/>
          <p:nvPr/>
        </p:nvSpPr>
        <p:spPr>
          <a:xfrm>
            <a:off x="564925" y="549126"/>
            <a:ext cx="11573434" cy="605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Čím se zabýváme: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pPr lvl="0">
              <a:lnSpc>
                <a:spcPct val="120000"/>
              </a:lnSpc>
            </a:pPr>
            <a:r>
              <a:rPr lang="cs-CZ" sz="1600" dirty="0" err="1"/>
              <a:t>VaV</a:t>
            </a:r>
            <a:endParaRPr lang="cs-CZ" sz="1600" dirty="0"/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Měření a zpracování biomedicínských dat a obrazů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Návrh, realizace a testování zdravotnické přístrojové techniky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Spolupráce se zdravotnickými pracovišti a firmami na řešení </a:t>
            </a:r>
            <a:r>
              <a:rPr lang="cs-CZ" sz="1600" dirty="0" err="1"/>
              <a:t>VaV</a:t>
            </a:r>
            <a:r>
              <a:rPr lang="cs-CZ" sz="1600" dirty="0"/>
              <a:t> problémů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>
              <a:lnSpc>
                <a:spcPct val="120000"/>
              </a:lnSpc>
            </a:pPr>
            <a:r>
              <a:rPr lang="cs-CZ" sz="1600" dirty="0"/>
              <a:t>Výuka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Výuka na zdravotnických prostředcích používaných ve zdravotnictví.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Programy Bc: Biomedicínské </a:t>
            </a:r>
            <a:r>
              <a:rPr lang="cs-CZ" sz="1600" dirty="0" err="1"/>
              <a:t>asistivní</a:t>
            </a:r>
            <a:r>
              <a:rPr lang="cs-CZ" sz="1600" dirty="0"/>
              <a:t> technologie, Biomedicínská technika, Mgr.: Biomedicínské inženýrství, Ph.D.: Kybernetika – vybrané předměty</a:t>
            </a:r>
          </a:p>
          <a:p>
            <a:pPr marL="342900" lvl="0" indent="-342900">
              <a:lnSpc>
                <a:spcPct val="120000"/>
              </a:lnSpc>
              <a:buFont typeface="+mj-lt"/>
              <a:buAutoNum type="arabicPeriod"/>
            </a:pPr>
            <a:endParaRPr lang="cs-CZ" sz="1600" dirty="0"/>
          </a:p>
          <a:p>
            <a:pPr lvl="0">
              <a:lnSpc>
                <a:spcPct val="120000"/>
              </a:lnSpc>
            </a:pPr>
            <a:r>
              <a:rPr lang="cs-CZ" sz="1600" dirty="0"/>
              <a:t>Laboratoře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Správa a provoz CPITL3 – </a:t>
            </a:r>
            <a:r>
              <a:rPr lang="cs-CZ" sz="1600" dirty="0" err="1"/>
              <a:t>HealthLab</a:t>
            </a:r>
            <a:r>
              <a:rPr lang="cs-CZ" sz="1600" dirty="0"/>
              <a:t> 2x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Správa a provoz BME laboratoří FEI –EB309, EB 310, EB311</a:t>
            </a:r>
          </a:p>
          <a:p>
            <a:pPr marL="342900" lvl="0" indent="-342900">
              <a:lnSpc>
                <a:spcPct val="120000"/>
              </a:lnSpc>
              <a:buFont typeface="+mj-lt"/>
              <a:buAutoNum type="arabicPeriod"/>
            </a:pPr>
            <a:endParaRPr lang="cs-CZ" sz="1600" dirty="0"/>
          </a:p>
          <a:p>
            <a:pPr lvl="0">
              <a:lnSpc>
                <a:spcPct val="120000"/>
              </a:lnSpc>
            </a:pPr>
            <a:r>
              <a:rPr lang="cs-CZ" sz="1600" dirty="0"/>
              <a:t>Projekty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HS – </a:t>
            </a:r>
            <a:r>
              <a:rPr lang="cs-CZ" sz="1600" dirty="0" err="1"/>
              <a:t>Invent</a:t>
            </a:r>
            <a:r>
              <a:rPr lang="cs-CZ" sz="1600" dirty="0"/>
              <a:t> </a:t>
            </a:r>
            <a:r>
              <a:rPr lang="cs-CZ" sz="1600" dirty="0" err="1"/>
              <a:t>Medical</a:t>
            </a:r>
            <a:endParaRPr lang="cs-CZ" sz="1600" dirty="0"/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LERCO – VP9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SGS </a:t>
            </a:r>
            <a:r>
              <a:rPr lang="cs-CZ" sz="1600" dirty="0" err="1"/>
              <a:t>Biomdicínské</a:t>
            </a:r>
            <a:r>
              <a:rPr lang="cs-CZ" sz="1600" dirty="0"/>
              <a:t> inženýrství</a:t>
            </a:r>
          </a:p>
        </p:txBody>
      </p:sp>
    </p:spTree>
    <p:extLst>
      <p:ext uri="{BB962C8B-B14F-4D97-AF65-F5344CB8AC3E}">
        <p14:creationId xmlns:p14="http://schemas.microsoft.com/office/powerpoint/2010/main" val="254402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92FD4469-EA3A-4C1C-9D4E-7DA5CC6EAB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3376"/>
          <a:stretch/>
        </p:blipFill>
        <p:spPr>
          <a:xfrm>
            <a:off x="10238085" y="0"/>
            <a:ext cx="1953915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85EA1ED-9105-4EA3-B2BF-7CAA5F2FDFB5}"/>
              </a:ext>
            </a:extLst>
          </p:cNvPr>
          <p:cNvSpPr/>
          <p:nvPr/>
        </p:nvSpPr>
        <p:spPr>
          <a:xfrm>
            <a:off x="157813" y="114446"/>
            <a:ext cx="4785845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C9D5B34F-9F2F-441F-BA39-AF2E855A8E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365" b="4356"/>
          <a:stretch/>
        </p:blipFill>
        <p:spPr>
          <a:xfrm>
            <a:off x="0" y="1212206"/>
            <a:ext cx="2859742" cy="527625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EF759C5-3425-4F54-B587-F671FA1675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864" y="143713"/>
            <a:ext cx="3245074" cy="642864"/>
          </a:xfrm>
          <a:prstGeom prst="rect">
            <a:avLst/>
          </a:prstGeom>
        </p:spPr>
      </p:pic>
      <p:sp>
        <p:nvSpPr>
          <p:cNvPr id="23" name="Zástupný symbol pro zápatí 3">
            <a:extLst>
              <a:ext uri="{FF2B5EF4-FFF2-40B4-BE49-F238E27FC236}">
                <a16:creationId xmlns:a16="http://schemas.microsoft.com/office/drawing/2014/main" id="{B898FC03-5905-4BA8-A0A2-E8387902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356" y="6101603"/>
            <a:ext cx="1400907" cy="528456"/>
          </a:xfrm>
        </p:spPr>
        <p:txBody>
          <a:bodyPr/>
          <a:lstStyle/>
          <a:p>
            <a:pPr algn="l"/>
            <a:r>
              <a:rPr lang="pl-PL" sz="700" b="0" dirty="0">
                <a:solidFill>
                  <a:srgbClr val="05C3D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info.cbe@vsb.cz</a:t>
            </a:r>
            <a:endParaRPr lang="pl-PL" sz="700" b="0" dirty="0">
              <a:solidFill>
                <a:srgbClr val="05C3DE"/>
              </a:solidFill>
            </a:endParaRP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instagram.com/kkbi.vsb.cz</a:t>
            </a:r>
          </a:p>
          <a:p>
            <a:pPr algn="l"/>
            <a:r>
              <a:rPr lang="pl-PL" sz="700" b="0" dirty="0">
                <a:solidFill>
                  <a:srgbClr val="05C3DE"/>
                </a:solidFill>
              </a:rPr>
              <a:t>facebook.com/kkbi.vsb.cz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E6D85B20-1DD4-4EFA-B7C7-F98E2EC7B4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493" y="6172400"/>
            <a:ext cx="386862" cy="386862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F0D09333-E5C3-4C6B-B96C-77F9DDB01BE6}"/>
              </a:ext>
            </a:extLst>
          </p:cNvPr>
          <p:cNvSpPr/>
          <p:nvPr/>
        </p:nvSpPr>
        <p:spPr>
          <a:xfrm>
            <a:off x="564925" y="549126"/>
            <a:ext cx="11573434" cy="5169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PROČ: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pPr lvl="0">
              <a:lnSpc>
                <a:spcPct val="120000"/>
              </a:lnSpc>
            </a:pPr>
            <a:r>
              <a:rPr lang="cs-CZ" sz="1600" dirty="0"/>
              <a:t>Nabízíme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Testování v prostorách biotelemetrických bytů-  návrh scénáře měření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Zajímavá témata atestačních a doktorských prací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>
              <a:lnSpc>
                <a:spcPct val="120000"/>
              </a:lnSpc>
            </a:pPr>
            <a:r>
              <a:rPr lang="cs-CZ" sz="1600" dirty="0"/>
              <a:t>Hledáme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Sháníme nové zaměstnance a PhD studenty do projektu LERCO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Osoby na zpracování velkých dat z FMRI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Lékaře spolupracující na tvorbě a vyhodnocení scénářů a měřených dat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Firmy na licencování našeho dlouholetého výzkumu a na výstupy ODV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>
              <a:lnSpc>
                <a:spcPct val="120000"/>
              </a:lnSpc>
            </a:pPr>
            <a:r>
              <a:rPr lang="cs-CZ" sz="1600" dirty="0"/>
              <a:t>Pracujeme na tématech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Analýzy AUI a NN vazeb mezi daty a pacientskými záznamy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Tvorbu databází a vyhledávání příznaků z dlouhodobých měření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Vývoj a realizace sensorů pro biomedicínské aplikace</a:t>
            </a:r>
          </a:p>
          <a:p>
            <a:pPr marL="342900" lvl="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2317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C2AAFCE-3E60-4A8F-98F6-F33FF0C7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E1E1-4E1D-498A-B146-7BA066A96135}" type="datetime1">
              <a:rPr lang="cs-CZ" smtClean="0"/>
              <a:t>17.12.2023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8C368B1-06E6-46D0-A7A0-1A31EA44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www.studujvostrave.cz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182B85-7EDE-41C0-9769-C6E3FA1A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2BE3-7915-4294-8DAD-7A7F0EF2E2E0}" type="slidenum">
              <a:rPr lang="cs-CZ" smtClean="0"/>
              <a:t>3</a:t>
            </a:fld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9C94BB-DAE6-4F9A-BED5-84C820A1B114}"/>
              </a:ext>
            </a:extLst>
          </p:cNvPr>
          <p:cNvSpPr txBox="1">
            <a:spLocks noChangeArrowheads="1"/>
          </p:cNvSpPr>
          <p:nvPr/>
        </p:nvSpPr>
        <p:spPr>
          <a:xfrm>
            <a:off x="440826" y="1963002"/>
            <a:ext cx="4062412" cy="4857750"/>
          </a:xfrm>
          <a:prstGeom prst="rect">
            <a:avLst/>
          </a:prstGeom>
          <a:noFill/>
        </p:spPr>
        <p:txBody>
          <a:bodyPr lIns="91374" tIns="45692" rIns="91374" bIns="4569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sz="1800" dirty="0"/>
              <a:t>Autor:   	Marek Penhaker  a tým BME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Email: 	marek.penhaker@vsb.cz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Web: 	https://www.fei.vsb.cz/450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FontTx/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3D12075-88C6-4A69-8EA7-34E7A6975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89" y="5144913"/>
            <a:ext cx="11013935" cy="1576562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6C6427F3-5F56-4D42-8077-9E501F8CB5D7}"/>
              </a:ext>
            </a:extLst>
          </p:cNvPr>
          <p:cNvSpPr/>
          <p:nvPr/>
        </p:nvSpPr>
        <p:spPr>
          <a:xfrm>
            <a:off x="402189" y="1049304"/>
            <a:ext cx="928459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Shrnutí:</a:t>
            </a:r>
          </a:p>
        </p:txBody>
      </p:sp>
    </p:spTree>
    <p:extLst>
      <p:ext uri="{BB962C8B-B14F-4D97-AF65-F5344CB8AC3E}">
        <p14:creationId xmlns:p14="http://schemas.microsoft.com/office/powerpoint/2010/main" val="17950515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" id="{9D2C78AB-A455-E741-85CA-C11055A2E6DB}" vid="{95D3B5E3-3CBF-A545-94D4-D2BA6EC21C90}"/>
    </a:ext>
  </a:extLst>
</a:theme>
</file>

<file path=ppt/theme/theme2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F1AF6A01D0F24EAFDA292867CB8789" ma:contentTypeVersion="2" ma:contentTypeDescription="Vytvoří nový dokument" ma:contentTypeScope="" ma:versionID="38162889acba680ddac994637b7e6852">
  <xsd:schema xmlns:xsd="http://www.w3.org/2001/XMLSchema" xmlns:xs="http://www.w3.org/2001/XMLSchema" xmlns:p="http://schemas.microsoft.com/office/2006/metadata/properties" xmlns:ns2="c54aa9c6-5627-4cc7-bc2c-40c3d25582e0" targetNamespace="http://schemas.microsoft.com/office/2006/metadata/properties" ma:root="true" ma:fieldsID="a623df83c87a57cfc121ebc793a5fc5a" ns2:_="">
    <xsd:import namespace="c54aa9c6-5627-4cc7-bc2c-40c3d2558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4aa9c6-5627-4cc7-bc2c-40c3d25582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07F00F-4677-4637-A590-101D13A5AE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4aa9c6-5627-4cc7-bc2c-40c3d2558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E63AD2-A66D-403C-BE0D-4B4F4D0EB8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315</Words>
  <Application>Microsoft Office PowerPoint</Application>
  <PresentationFormat>Širokoúhlá obrazovka</PresentationFormat>
  <Paragraphs>63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1_Custom Design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petrtechnology petrtechnology</dc:creator>
  <cp:lastModifiedBy>Penhaker Marek</cp:lastModifiedBy>
  <cp:revision>129</cp:revision>
  <dcterms:created xsi:type="dcterms:W3CDTF">2021-01-23T21:47:53Z</dcterms:created>
  <dcterms:modified xsi:type="dcterms:W3CDTF">2023-12-17T19:15:23Z</dcterms:modified>
</cp:coreProperties>
</file>