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0" r:id="rId4"/>
    <p:sldId id="264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32" y="2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AAEC0-6092-45C6-B04C-4EB5EFEB4E68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CB829-80C6-4863-9261-C8712DAA08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27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21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570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A6893-C81B-3EFF-690C-4C7068EE4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A33F9C-61F5-48C6-4244-00DA86856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5E5CD9-1106-F4E5-9CED-3AFBDAAB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53A960-6272-85F7-4438-3635F105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4EB30-8EF8-9917-4331-68DC859C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0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33F35-F4CE-F887-11B8-376F365F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D27918-FEAF-F9EF-410F-667D1A70F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438211-368E-3BEF-01E6-DAE9114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C6636-1224-0831-B7B3-B02DFFC3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F26A26-5F63-DAF7-7DB1-9D75B533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53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844394-E47C-EF82-DCE3-60EE5D229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1F8302-BA6E-48EE-3DCA-F634DD31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35738A-0DDE-4908-BA59-977C03D5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0DF7A2-4FBA-E77C-2A19-C14F16E1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6AD9DC-5B3C-4A18-0B22-04DD76E2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46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- full background">
  <p:cSld name="Main - full background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16"/>
          <p:cNvCxnSpPr/>
          <p:nvPr/>
        </p:nvCxnSpPr>
        <p:spPr>
          <a:xfrm>
            <a:off x="207264" y="6356350"/>
            <a:ext cx="11777472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16"/>
          <p:cNvCxnSpPr/>
          <p:nvPr/>
        </p:nvCxnSpPr>
        <p:spPr>
          <a:xfrm>
            <a:off x="207264" y="987552"/>
            <a:ext cx="11789664" cy="0"/>
          </a:xfrm>
          <a:prstGeom prst="straightConnector1">
            <a:avLst/>
          </a:prstGeom>
          <a:noFill/>
          <a:ln w="9525" cap="flat" cmpd="sng">
            <a:solidFill>
              <a:srgbClr val="00A4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207264" y="6356350"/>
            <a:ext cx="33741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741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207264" y="388158"/>
            <a:ext cx="11777472" cy="59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99"/>
              </a:buClr>
              <a:buSzPts val="3600"/>
              <a:buFont typeface="Calibri"/>
              <a:buNone/>
              <a:defRPr>
                <a:solidFill>
                  <a:srgbClr val="00A4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207264" y="1097281"/>
            <a:ext cx="11777472" cy="525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0438" y="321511"/>
            <a:ext cx="3141562" cy="720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37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611E6-5BED-AC84-2815-BD29BF7A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7D614A-7E98-E3D0-7CE3-B240B022D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0EE9E5-554C-64B5-00C1-E0712C7B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25E1E0-0AC2-F57B-C086-4EB65056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05DF73-01DA-B1DA-7F7B-C0011E63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64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58B96-427C-73B2-2D2D-0F01BDC5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677D7E-297D-63C9-4D4D-8698252BE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477AA4-22AD-56A8-E3DA-DF4ECE28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1E68CA-EB75-6396-BD28-6C5F54B9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68E63C-150E-A41F-AA65-8FD92507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48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AF82F-3863-2576-7F01-119E41DF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C7F64-676C-5688-0518-120FE5CC3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4F1966-1E72-200B-60CC-DF6EEB4B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15351C-4012-C228-57E9-280CB49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144672-0814-B9F7-E9F4-5B8DD22D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9F3F26-7B95-5BAD-6CFF-84522285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34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A5F0E-7EEC-29CA-D651-C4B97D16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4548E1-EA91-A019-9918-EED03C523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15608C-609E-3552-848C-A5A78A534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49066A-7C26-5CC4-49B8-69885A319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4CAA7A-BDAF-B81C-7C52-0B1242BA9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BA82C3E-DE2A-4E6B-B12E-27EBC939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07919D-B468-A3E1-CD43-2FF228D4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04D3C5-CC99-91FB-2BF8-81C78C02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98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A7C8F-FE9F-282F-F3D3-E52C6449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9C5DB4-86E5-7AF9-80FA-59E59E08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EDA1E2-A147-4D0D-5253-E88D20E7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0B2975-981D-19DA-6D92-9FCF4CFF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13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F9E2D28-638D-6E63-96AD-29DF7371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8A4D38-14A0-2240-A806-7459953D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B9F68D-403F-7329-D828-9D50C6A0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00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99EA5-F270-6A84-D68B-CC67AF72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67BCF7-4D9F-98DA-86BA-7CB98EC57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EB3F43-A145-20AE-E238-2326B334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0E5948-60C6-7A93-57D6-2E0944F7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F0D24A-B25A-9D12-315A-0F56C469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807B57-A82F-C6E6-5BE7-31935CB1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72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21F01-5784-7EE6-0582-8BB4F462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3A2E9A9-0903-B735-3987-6162AB09C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3087E2-1555-2ECE-E47F-1F166BE71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04D977-135E-E662-2BE8-87929DD0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3CBA88-5472-58C2-EA72-B84E4D18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C58FDB-95D2-75BB-4FA8-A79321D8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09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B6A27E-4766-714D-7986-714A0285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D589E8-24F0-61F7-A0D7-5A0555536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8A7AE7-81E7-74C6-4F78-DDAAB097C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0CE1-6E7C-41B9-B18A-4BC4C7E84E9F}" type="datetimeFigureOut">
              <a:rPr lang="cs-CZ" smtClean="0"/>
              <a:t>17.12.2023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AABE89-880D-4550-75FD-1899961D1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6E7FF8-95D7-C9CB-B27B-0559EBC06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59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741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207264" y="388158"/>
            <a:ext cx="11777472" cy="59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99"/>
              </a:buClr>
              <a:buSzPct val="100000"/>
              <a:buFont typeface="Calibri"/>
              <a:buNone/>
            </a:pPr>
            <a:r>
              <a:rPr lang="cs-CZ" dirty="0"/>
              <a:t>Skupina Analýzy a zpracování dat – Kdo?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207264" y="1097281"/>
            <a:ext cx="11777472" cy="525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Václav Snášel,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Jan Platoš,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Pavel </a:t>
            </a:r>
            <a:r>
              <a:rPr lang="cs-CZ" dirty="0" err="1"/>
              <a:t>Krömer</a:t>
            </a:r>
            <a:r>
              <a:rPr lang="cs-CZ" dirty="0"/>
              <a:t>,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Petr Gajdoš,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Miloš Kudělka, </a:t>
            </a:r>
          </a:p>
          <a:p>
            <a:pPr lvl="0" indent="-457200">
              <a:buFont typeface="Arial"/>
              <a:buChar char="•"/>
            </a:pPr>
            <a:r>
              <a:rPr lang="cs-CZ" dirty="0"/>
              <a:t>Pavla Dráždilová, </a:t>
            </a:r>
          </a:p>
          <a:p>
            <a:pPr lvl="0" indent="-457200">
              <a:buFont typeface="Arial"/>
              <a:buChar char="•"/>
            </a:pPr>
            <a:r>
              <a:rPr lang="cs-CZ" dirty="0"/>
              <a:t>Jiří Dvorský,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Eliška </a:t>
            </a:r>
            <a:r>
              <a:rPr lang="cs-CZ" dirty="0" err="1"/>
              <a:t>Ochodková</a:t>
            </a:r>
            <a:r>
              <a:rPr lang="cs-CZ" dirty="0"/>
              <a:t>,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Michal </a:t>
            </a:r>
            <a:r>
              <a:rPr lang="cs-CZ" dirty="0" err="1"/>
              <a:t>Vašinek</a:t>
            </a:r>
            <a:r>
              <a:rPr lang="cs-CZ" dirty="0"/>
              <a:t>,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Jana Nowaková,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………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1" name="Google Shape;101;p3"/>
          <p:cNvSpPr/>
          <p:nvPr/>
        </p:nvSpPr>
        <p:spPr>
          <a:xfrm>
            <a:off x="3672234" y="987551"/>
            <a:ext cx="9533225" cy="5362439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203454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203454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t="-5000" b="-6000"/>
            </a:stretch>
          </a:blip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741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207264" y="388158"/>
            <a:ext cx="11777472" cy="59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99"/>
              </a:buClr>
              <a:buSzPct val="100000"/>
              <a:buFont typeface="Calibri"/>
              <a:buNone/>
            </a:pPr>
            <a:r>
              <a:rPr lang="cs-CZ" dirty="0"/>
              <a:t>Skupina Analýzy a zpracování dat – Co?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207264" y="1097281"/>
            <a:ext cx="11777472" cy="525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metody získávání dat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datová analýza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statistické modely</a:t>
            </a:r>
            <a:endParaRPr dirty="0"/>
          </a:p>
          <a:p>
            <a:pPr marL="4572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efektivní datové struktury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paralelizace</a:t>
            </a:r>
            <a:endParaRPr dirty="0"/>
          </a:p>
          <a:p>
            <a:pPr marL="4572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rozsáhlá data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bioinformatika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HPC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1" name="Google Shape;101;p3"/>
          <p:cNvSpPr/>
          <p:nvPr/>
        </p:nvSpPr>
        <p:spPr>
          <a:xfrm>
            <a:off x="3672234" y="987551"/>
            <a:ext cx="9533225" cy="5362439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203454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203454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80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741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207264" y="388158"/>
            <a:ext cx="11777472" cy="59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99"/>
              </a:buClr>
              <a:buSzPct val="100000"/>
              <a:buFont typeface="Calibri"/>
              <a:buNone/>
            </a:pPr>
            <a:r>
              <a:rPr lang="cs-CZ" dirty="0"/>
              <a:t>Skupina Analýzy a zpracování dat – Co?</a:t>
            </a:r>
            <a:endParaRPr dirty="0"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207264" y="1097281"/>
            <a:ext cx="11777472" cy="525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hluboké učení </a:t>
            </a:r>
            <a:br>
              <a:rPr lang="cs-CZ"/>
            </a:br>
            <a:r>
              <a:rPr lang="cs-CZ"/>
              <a:t>-&gt; strojové učení</a:t>
            </a:r>
            <a:br>
              <a:rPr lang="cs-CZ"/>
            </a:br>
            <a:r>
              <a:rPr lang="cs-CZ"/>
              <a:t>-&gt; umělá inteligence</a:t>
            </a:r>
            <a:br>
              <a:rPr lang="cs-CZ"/>
            </a:br>
            <a:r>
              <a:rPr lang="cs-CZ"/>
              <a:t>-&gt; „vysvětlitelná“ umělá</a:t>
            </a:r>
            <a:br>
              <a:rPr lang="cs-CZ"/>
            </a:br>
            <a:r>
              <a:rPr lang="cs-CZ"/>
              <a:t>inteligence</a:t>
            </a:r>
            <a:endParaRPr/>
          </a:p>
          <a:p>
            <a:pPr marL="457200" lvl="0" indent="-2927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generativní modely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jazykové modely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modelování a verifikace</a:t>
            </a:r>
            <a:endParaRPr/>
          </a:p>
          <a:p>
            <a:pPr marL="457200" lvl="0" indent="-2927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/>
              <a:t>nástroje, frameworky</a:t>
            </a:r>
            <a:br>
              <a:rPr lang="cs-CZ"/>
            </a:br>
            <a:r>
              <a:rPr lang="cs-CZ"/>
              <a:t>pro AI</a:t>
            </a:r>
            <a:endParaRPr/>
          </a:p>
          <a:p>
            <a:pPr marL="457200" lvl="0" indent="-2927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457200" lvl="0" indent="-2927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3672234" y="987551"/>
            <a:ext cx="9533225" cy="5362439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203454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203454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741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207264" y="388158"/>
            <a:ext cx="11777472" cy="59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99"/>
              </a:buClr>
              <a:buSzPct val="100000"/>
              <a:buFont typeface="Calibri"/>
              <a:buNone/>
            </a:pPr>
            <a:r>
              <a:rPr lang="cs-CZ" dirty="0"/>
              <a:t>Skupina Analýzy a zpracování dat – Proč?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207264" y="1097281"/>
            <a:ext cx="4396267" cy="525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Máme více nápadů než kapacit.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Jsme otevření jakékoliv spolupráci, kde využijeme naše know-how.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dirty="0"/>
              <a:t>Velmi rádi pracujeme na praktických problémech.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1" name="Google Shape;101;p3"/>
          <p:cNvSpPr/>
          <p:nvPr/>
        </p:nvSpPr>
        <p:spPr>
          <a:xfrm>
            <a:off x="3672234" y="987551"/>
            <a:ext cx="9533225" cy="5362439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203454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203454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t="-5000" b="-6000"/>
            </a:stretch>
          </a:blip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2118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137</Words>
  <Application>Microsoft Office PowerPoint</Application>
  <PresentationFormat>Widescreen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Skupina Analýzy a zpracování dat – Kdo?</vt:lpstr>
      <vt:lpstr>Skupina Analýzy a zpracování dat – Co?</vt:lpstr>
      <vt:lpstr>Skupina Analýzy a zpracování dat – Co?</vt:lpstr>
      <vt:lpstr>Skupina Analýzy a zpracování dat – Proč?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KDO</dc:title>
  <dc:creator>Sabina Koukolová</dc:creator>
  <cp:lastModifiedBy>Platos Jan</cp:lastModifiedBy>
  <cp:revision>6</cp:revision>
  <dcterms:created xsi:type="dcterms:W3CDTF">2022-10-19T14:06:31Z</dcterms:created>
  <dcterms:modified xsi:type="dcterms:W3CDTF">2023-12-17T19:07:21Z</dcterms:modified>
</cp:coreProperties>
</file>