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A6893-C81B-3EFF-690C-4C7068EE4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A33F9C-61F5-48C6-4244-00DA86856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5E5CD9-1106-F4E5-9CED-3AFBDAAB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3A960-6272-85F7-4438-3635F105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4EB30-8EF8-9917-4331-68DC859C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33F35-F4CE-F887-11B8-376F365F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D27918-FEAF-F9EF-410F-667D1A70F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38211-368E-3BEF-01E6-DAE9114A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C6636-1224-0831-B7B3-B02DFFC3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F26A26-5F63-DAF7-7DB1-9D75B533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844394-E47C-EF82-DCE3-60EE5D229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1F8302-BA6E-48EE-3DCA-F634DD310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35738A-0DDE-4908-BA59-977C03D50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0DF7A2-4FBA-E77C-2A19-C14F16E1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AD9DC-5B3C-4A18-0B22-04DD76E2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6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611E6-5BED-AC84-2815-BD29BF7AE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D614A-7E98-E3D0-7CE3-B240B022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0EE9E5-554C-64B5-00C1-E0712C7B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25E1E0-0AC2-F57B-C086-4EB65056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5DF73-01DA-B1DA-7F7B-C0011E63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64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58B96-427C-73B2-2D2D-0F01BDC59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677D7E-297D-63C9-4D4D-8698252BE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77AA4-22AD-56A8-E3DA-DF4ECE28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1E68CA-EB75-6396-BD28-6C5F54B9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68E63C-150E-A41F-AA65-8FD9250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AF82F-3863-2576-7F01-119E41DF8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C7F64-676C-5688-0518-120FE5CC3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4F1966-1E72-200B-60CC-DF6EEB4B9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15351C-4012-C228-57E9-280CB495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144672-0814-B9F7-E9F4-5B8DD22D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9F3F26-7B95-5BAD-6CFF-84522285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34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A5F0E-7EEC-29CA-D651-C4B97D16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4548E1-EA91-A019-9918-EED03C523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15608C-609E-3552-848C-A5A78A53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49066A-7C26-5CC4-49B8-69885A319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4CAA7A-BDAF-B81C-7C52-0B1242BA9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BA82C3E-DE2A-4E6B-B12E-27EBC939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07919D-B468-A3E1-CD43-2FF228D4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504D3C5-CC99-91FB-2BF8-81C78C02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8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A7C8F-FE9F-282F-F3D3-E52C64499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9C5DB4-86E5-7AF9-80FA-59E59E08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EDA1E2-A147-4D0D-5253-E88D20E7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0B2975-981D-19DA-6D92-9FCF4CFF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13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F9E2D28-638D-6E63-96AD-29DF7371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8A4D38-14A0-2240-A806-7459953D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B9F68D-403F-7329-D828-9D50C6A0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00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99EA5-F270-6A84-D68B-CC67AF72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BCF7-4D9F-98DA-86BA-7CB98EC57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EB3F43-A145-20AE-E238-2326B334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0E5948-60C6-7A93-57D6-2E0944F7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F0D24A-B25A-9D12-315A-0F56C469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807B57-A82F-C6E6-5BE7-31935CB1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72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21F01-5784-7EE6-0582-8BB4F462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3A2E9A9-0903-B735-3987-6162AB09C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3087E2-1555-2ECE-E47F-1F166BE71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04D977-135E-E662-2BE8-87929DD0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3CBA88-5472-58C2-EA72-B84E4D18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C58FDB-95D2-75BB-4FA8-A79321D8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09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B6A27E-4766-714D-7986-714A0285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D589E8-24F0-61F7-A0D7-5A055553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8A7AE7-81E7-74C6-4F78-DDAAB097C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0CE1-6E7C-41B9-B18A-4BC4C7E84E9F}" type="datetimeFigureOut">
              <a:rPr lang="cs-CZ" smtClean="0"/>
              <a:t>07.12.2023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AABE89-880D-4550-75FD-1899961D1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E7FF8-95D7-C9CB-B27B-0559EBC06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9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ei.vsb.cz/480/cs/veda-a-vyzkum/opticka-dignostik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hlubina@vsb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45DDD-D9FB-0E45-078D-8A087C501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11657"/>
            <a:ext cx="9143999" cy="5824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err="1" smtClean="0"/>
              <a:t>Skupina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optick</a:t>
            </a:r>
            <a:r>
              <a:rPr lang="cs-CZ" sz="3600" b="1" dirty="0" smtClean="0"/>
              <a:t>é diagnostiky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54CEC4-AB40-1223-6A5F-7EA6B10FE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689240"/>
            <a:ext cx="9144000" cy="454882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Vznikla v roce 2004 na Katedře fyziky, VŠB – TU Ostrava, od 2018 na FEI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 současné </a:t>
            </a:r>
            <a:r>
              <a:rPr lang="cs-CZ" sz="2000" dirty="0" smtClean="0"/>
              <a:t>době dvě </a:t>
            </a:r>
            <a:r>
              <a:rPr lang="cs-CZ" sz="2000" dirty="0" smtClean="0"/>
              <a:t>experimentální pracoviště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/>
              <a:t>Laboratoř </a:t>
            </a:r>
            <a:r>
              <a:rPr lang="cs-CZ" dirty="0" err="1"/>
              <a:t>plazmoniky</a:t>
            </a:r>
            <a:r>
              <a:rPr lang="cs-CZ" dirty="0"/>
              <a:t> a vláknové optiky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Laboratoř interferometrie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vedoucí </a:t>
            </a:r>
            <a:r>
              <a:rPr lang="cs-CZ" sz="2000" dirty="0"/>
              <a:t>skupiny: prof. RNDr. Petr Hlubina, CSc. </a:t>
            </a:r>
            <a:endParaRPr lang="cs-CZ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členové</a:t>
            </a:r>
            <a:r>
              <a:rPr lang="cs-CZ" sz="2000" dirty="0"/>
              <a:t>:  </a:t>
            </a:r>
            <a:r>
              <a:rPr lang="cs-CZ" sz="2000" dirty="0" smtClean="0"/>
              <a:t>	doc. RNDr</a:t>
            </a:r>
            <a:r>
              <a:rPr lang="cs-CZ" sz="2000" dirty="0"/>
              <a:t>. Dalibor Ciprian, </a:t>
            </a:r>
            <a:endParaRPr lang="cs-CZ" sz="2000" dirty="0" smtClean="0"/>
          </a:p>
          <a:p>
            <a:pPr algn="l"/>
            <a:r>
              <a:rPr lang="cs-CZ" sz="2000" dirty="0"/>
              <a:t>		</a:t>
            </a:r>
            <a:r>
              <a:rPr lang="cs-CZ" sz="2100" dirty="0" smtClean="0"/>
              <a:t>Ph.D</a:t>
            </a:r>
            <a:r>
              <a:rPr lang="cs-CZ" sz="2100" dirty="0"/>
              <a:t>., Ing. Michal </a:t>
            </a:r>
            <a:r>
              <a:rPr lang="cs-CZ" sz="2100" dirty="0" err="1"/>
              <a:t>Gryga</a:t>
            </a:r>
            <a:r>
              <a:rPr lang="cs-CZ" sz="2100" dirty="0"/>
              <a:t>, Ph.D., </a:t>
            </a:r>
            <a:endParaRPr lang="cs-CZ" sz="2100" dirty="0" smtClean="0"/>
          </a:p>
          <a:p>
            <a:pPr algn="l"/>
            <a:r>
              <a:rPr lang="cs-CZ" sz="2000" dirty="0"/>
              <a:t>	</a:t>
            </a:r>
            <a:r>
              <a:rPr lang="cs-CZ" sz="2000" dirty="0" smtClean="0"/>
              <a:t>	Ing</a:t>
            </a:r>
            <a:r>
              <a:rPr lang="cs-CZ" sz="2000" dirty="0"/>
              <a:t>. Iva Tkáčová, Ph.D</a:t>
            </a:r>
            <a:r>
              <a:rPr lang="cs-CZ" sz="20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Doktorandi:</a:t>
            </a:r>
            <a:r>
              <a:rPr lang="cs-CZ" sz="2000" dirty="0"/>
              <a:t>	Ing. </a:t>
            </a:r>
            <a:r>
              <a:rPr lang="cs-CZ" sz="2000" dirty="0" smtClean="0"/>
              <a:t>Roman Kaňok, Ing. Jakub </a:t>
            </a:r>
            <a:r>
              <a:rPr lang="cs-CZ" sz="2000" dirty="0" err="1" smtClean="0"/>
              <a:t>Chylek</a:t>
            </a:r>
            <a:endParaRPr lang="cs-CZ" sz="2000" dirty="0" smtClean="0"/>
          </a:p>
          <a:p>
            <a:pPr algn="l"/>
            <a:endParaRPr lang="cs-CZ" sz="2000" dirty="0" smtClean="0"/>
          </a:p>
          <a:p>
            <a:pPr algn="l"/>
            <a:r>
              <a:rPr lang="cs-CZ" sz="2000" dirty="0">
                <a:hlinkClick r:id="rId2"/>
              </a:rPr>
              <a:t>https://www.fei.vsb.cz/480/cs/veda-a-vyzkum/opticka-dignostika/</a:t>
            </a:r>
            <a:endParaRPr lang="cs-CZ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l"/>
            <a:endParaRPr lang="cs-CZ" sz="2000" dirty="0"/>
          </a:p>
          <a:p>
            <a:pPr algn="l"/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595" y="2243050"/>
            <a:ext cx="2876205" cy="287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5679"/>
            <a:ext cx="9144000" cy="768581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 smtClean="0"/>
              <a:t>Zaměření skupiny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92274"/>
            <a:ext cx="9144000" cy="462955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Charakterizace parametrů speciálních optických vláken: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vlákna zachovávající polarizaci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fotonická krystalová vlákna,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Senzorika na bázi fotonických struktur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Hot </a:t>
            </a:r>
            <a:r>
              <a:rPr lang="cs-CZ" dirty="0" err="1" smtClean="0"/>
              <a:t>Topic</a:t>
            </a:r>
            <a:r>
              <a:rPr lang="cs-CZ" dirty="0" smtClean="0"/>
              <a:t> </a:t>
            </a:r>
            <a:r>
              <a:rPr lang="en-US" dirty="0" smtClean="0"/>
              <a:t>= </a:t>
            </a:r>
            <a:r>
              <a:rPr lang="cs-CZ" dirty="0" smtClean="0"/>
              <a:t>senzorika pomocí </a:t>
            </a:r>
            <a:r>
              <a:rPr lang="en-US" dirty="0" err="1" smtClean="0"/>
              <a:t>povrchov</a:t>
            </a:r>
            <a:r>
              <a:rPr lang="cs-CZ" dirty="0" err="1" smtClean="0"/>
              <a:t>ých</a:t>
            </a:r>
            <a:r>
              <a:rPr lang="en-US" dirty="0" smtClean="0"/>
              <a:t> </a:t>
            </a:r>
            <a:r>
              <a:rPr lang="en-US" dirty="0" err="1" smtClean="0"/>
              <a:t>vln</a:t>
            </a:r>
            <a:r>
              <a:rPr lang="cs-CZ" dirty="0" smtClean="0"/>
              <a:t>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rezonance povrchových </a:t>
            </a:r>
            <a:r>
              <a:rPr lang="cs-CZ" dirty="0" err="1" smtClean="0"/>
              <a:t>plazmonů</a:t>
            </a:r>
            <a:endParaRPr lang="cs-CZ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err="1" smtClean="0"/>
              <a:t>Blochovy</a:t>
            </a:r>
            <a:r>
              <a:rPr lang="cs-CZ" sz="2000" dirty="0" smtClean="0"/>
              <a:t> povrchové vlny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err="1" smtClean="0"/>
              <a:t>Tammovy</a:t>
            </a:r>
            <a:r>
              <a:rPr lang="cs-CZ" sz="2000" dirty="0" smtClean="0"/>
              <a:t> </a:t>
            </a:r>
            <a:r>
              <a:rPr lang="cs-CZ" sz="2000" dirty="0" err="1" smtClean="0"/>
              <a:t>plazmony</a:t>
            </a:r>
            <a:endParaRPr lang="cs-CZ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Výsledky: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publikace ve špičkových časopisech – </a:t>
            </a:r>
            <a:r>
              <a:rPr lang="cs-CZ" dirty="0" err="1" smtClean="0"/>
              <a:t>Optics</a:t>
            </a:r>
            <a:r>
              <a:rPr lang="cs-CZ" dirty="0" smtClean="0"/>
              <a:t> </a:t>
            </a:r>
            <a:r>
              <a:rPr lang="cs-CZ" dirty="0" err="1" smtClean="0"/>
              <a:t>Letters</a:t>
            </a:r>
            <a:r>
              <a:rPr lang="cs-CZ" dirty="0" smtClean="0"/>
              <a:t>, </a:t>
            </a:r>
            <a:r>
              <a:rPr lang="cs-CZ" dirty="0" err="1" smtClean="0"/>
              <a:t>Optics</a:t>
            </a:r>
            <a:r>
              <a:rPr lang="cs-CZ" dirty="0" smtClean="0"/>
              <a:t> Express, ...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sz="2000" dirty="0" smtClean="0"/>
              <a:t>Evropský </a:t>
            </a:r>
            <a:r>
              <a:rPr lang="cs-CZ" sz="2000" dirty="0"/>
              <a:t>patent  (EP21713878.3)</a:t>
            </a:r>
          </a:p>
          <a:p>
            <a:pPr algn="l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830" y="2080103"/>
            <a:ext cx="2449155" cy="248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2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3367"/>
            <a:ext cx="9144000" cy="559202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 smtClean="0"/>
              <a:t>Co umíme a nabízíme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39112"/>
            <a:ext cx="9144000" cy="285906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Spolupráci při vývoji speciálních měřicích metod optické diagnostiky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Výzkum v oblasti senzoriky fyzikálních a chemických veličin: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senzory založené na fotonických krystalových vláknech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senzory s využitím planárních fotonických struktur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2600" dirty="0" smtClean="0"/>
              <a:t>Konzultace v oblasti optické diagnostiky se zaměřením na:</a:t>
            </a:r>
            <a:endParaRPr lang="cs-CZ" sz="2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metrologii speciálních optických vláken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využití metod spektrální interferometrie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524000" y="4354718"/>
            <a:ext cx="7454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+mj-lt"/>
              </a:rPr>
              <a:t>Hledáme</a:t>
            </a:r>
            <a:endParaRPr lang="cs-CZ" sz="3200" b="1" dirty="0">
              <a:latin typeface="+mj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42820" y="5034665"/>
            <a:ext cx="9025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Spolupráci v oblasti přípravy </a:t>
            </a:r>
            <a:r>
              <a:rPr lang="cs-CZ" sz="2400" dirty="0" err="1"/>
              <a:t>funkcionalizace</a:t>
            </a:r>
            <a:r>
              <a:rPr lang="cs-CZ" sz="2400" dirty="0"/>
              <a:t> </a:t>
            </a:r>
            <a:r>
              <a:rPr lang="cs-CZ" sz="2400" dirty="0" smtClean="0"/>
              <a:t>povrchů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P</a:t>
            </a:r>
            <a:r>
              <a:rPr lang="en-US" sz="2400" dirty="0" err="1" smtClean="0"/>
              <a:t>otenci</a:t>
            </a:r>
            <a:r>
              <a:rPr lang="cs-CZ" sz="2400" dirty="0" err="1" smtClean="0"/>
              <a:t>ální</a:t>
            </a:r>
            <a:r>
              <a:rPr lang="cs-CZ" sz="2400" dirty="0" smtClean="0"/>
              <a:t> partnery v aplikační sféře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73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5293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SHRNUTÍ</a:t>
            </a:r>
            <a:endParaRPr lang="cs-CZ" sz="3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32482"/>
            <a:ext cx="9144000" cy="2825318"/>
          </a:xfrm>
        </p:spPr>
        <p:txBody>
          <a:bodyPr/>
          <a:lstStyle/>
          <a:p>
            <a:r>
              <a:rPr lang="cs-CZ" dirty="0" smtClean="0"/>
              <a:t>Pokud máte zájem o spolupráci v oblasti výzkumu a vývoje specializovaných optických senzorů</a:t>
            </a:r>
            <a:r>
              <a:rPr lang="en-US" dirty="0" smtClean="0"/>
              <a:t>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aplikac</a:t>
            </a:r>
            <a:r>
              <a:rPr lang="cs-CZ" dirty="0"/>
              <a:t>í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cs-CZ" dirty="0" smtClean="0"/>
              <a:t>kontaktujte prosím vedoucího skupiny Optické </a:t>
            </a:r>
            <a:r>
              <a:rPr lang="cs-CZ" dirty="0" smtClean="0"/>
              <a:t>diagnostiky:</a:t>
            </a:r>
            <a:endParaRPr lang="cs-CZ" dirty="0"/>
          </a:p>
          <a:p>
            <a:pPr algn="l"/>
            <a:endParaRPr lang="cs-CZ" sz="2000" b="1" dirty="0" smtClean="0"/>
          </a:p>
          <a:p>
            <a:r>
              <a:rPr lang="cs-CZ" dirty="0"/>
              <a:t>prof. RNDr. Petr Hlubina, CSc. </a:t>
            </a:r>
            <a:r>
              <a:rPr lang="en-US" dirty="0" smtClean="0"/>
              <a:t>(</a:t>
            </a:r>
            <a:r>
              <a:rPr lang="cs-CZ" dirty="0" err="1" smtClean="0">
                <a:hlinkClick r:id="rId2"/>
              </a:rPr>
              <a:t>petr.hlubina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vsb.cz</a:t>
            </a:r>
            <a:r>
              <a:rPr lang="en-US" dirty="0" smtClean="0"/>
              <a:t>)</a:t>
            </a:r>
          </a:p>
          <a:p>
            <a:r>
              <a:rPr lang="cs-CZ" dirty="0" err="1" smtClean="0"/>
              <a:t>Kated</a:t>
            </a:r>
            <a:r>
              <a:rPr lang="en-US" dirty="0" smtClean="0"/>
              <a:t>a</a:t>
            </a:r>
            <a:r>
              <a:rPr lang="cs-CZ" dirty="0" smtClean="0"/>
              <a:t> fyziky, FEI, </a:t>
            </a:r>
            <a:r>
              <a:rPr lang="cs-CZ" dirty="0"/>
              <a:t>VŠB-TU Ostrava</a:t>
            </a:r>
          </a:p>
        </p:txBody>
      </p:sp>
    </p:spTree>
    <p:extLst>
      <p:ext uri="{BB962C8B-B14F-4D97-AF65-F5344CB8AC3E}">
        <p14:creationId xmlns:p14="http://schemas.microsoft.com/office/powerpoint/2010/main" val="35239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218</Words>
  <Application>Microsoft Office PowerPoint</Application>
  <PresentationFormat>Širokoúhlá obrazovka</PresentationFormat>
  <Paragraphs>41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Skupina optické diagnostiky</vt:lpstr>
      <vt:lpstr>Zaměření skupiny</vt:lpstr>
      <vt:lpstr>Co umíme a nabízíme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KDO</dc:title>
  <dc:creator>Sabina Koukolová</dc:creator>
  <cp:lastModifiedBy>hlu03</cp:lastModifiedBy>
  <cp:revision>29</cp:revision>
  <dcterms:created xsi:type="dcterms:W3CDTF">2022-10-19T14:06:31Z</dcterms:created>
  <dcterms:modified xsi:type="dcterms:W3CDTF">2023-12-07T14:59:53Z</dcterms:modified>
</cp:coreProperties>
</file>